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Lst>
  <p:sldSz cx="7556500" cy="10693400"/>
  <p:notesSz cx="6858000" cy="9144000"/>
  <p:embeddedFontLst>
    <p:embeddedFont>
      <p:font typeface="Poppins Light" charset="1" panose="02000000000000000000"/>
      <p:regular r:id="rId7"/>
    </p:embeddedFont>
    <p:embeddedFont>
      <p:font typeface="Poppins Semi-Bold" charset="1" panose="00000700000000000000"/>
      <p:regular r:id="rId8"/>
    </p:embeddedFont>
    <p:embeddedFont>
      <p:font typeface="Poppins" charset="1" panose="00000500000000000000"/>
      <p:regular r:id="rId9"/>
    </p:embeddedFont>
    <p:embeddedFont>
      <p:font typeface="Poppins Bold" charset="1" panose="00000800000000000000"/>
      <p:regular r:id="rId10"/>
    </p:embeddedFont>
    <p:embeddedFont>
      <p:font typeface="Century Gothic Paneuropean Bold" charset="1" panose="020B0702020202020204"/>
      <p:regular r:id="rId11"/>
    </p:embeddedFont>
    <p:embeddedFont>
      <p:font typeface="Lato" charset="1" panose="020F0502020204030203"/>
      <p:regular r:id="rId12"/>
    </p:embeddedFont>
    <p:embeddedFont>
      <p:font typeface="Open Sans Italics" charset="1" panose="020B0606030504020204"/>
      <p:regular r:id="rId13"/>
    </p:embeddedFont>
    <p:embeddedFont>
      <p:font typeface="Open Sans" charset="1" panose="020B0606030504020204"/>
      <p:regular r:id="rId14"/>
    </p:embeddedFont>
    <p:embeddedFont>
      <p:font typeface="Open Sans Bold" charset="1" panose="020B0806030504020204"/>
      <p:regular r:id="rId1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fonts/font10.fntdata" Type="http://schemas.openxmlformats.org/officeDocument/2006/relationships/font"/><Relationship Id="rId11" Target="fonts/font11.fntdata" Type="http://schemas.openxmlformats.org/officeDocument/2006/relationships/font"/><Relationship Id="rId12" Target="fonts/font12.fntdata" Type="http://schemas.openxmlformats.org/officeDocument/2006/relationships/font"/><Relationship Id="rId13" Target="fonts/font13.fntdata" Type="http://schemas.openxmlformats.org/officeDocument/2006/relationships/font"/><Relationship Id="rId14" Target="fonts/font14.fntdata" Type="http://schemas.openxmlformats.org/officeDocument/2006/relationships/font"/><Relationship Id="rId15" Target="fonts/font15.fntdata" Type="http://schemas.openxmlformats.org/officeDocument/2006/relationships/font"/><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fonts/font7.fntdata" Type="http://schemas.openxmlformats.org/officeDocument/2006/relationships/font"/><Relationship Id="rId8" Target="fonts/font8.fntdata" Type="http://schemas.openxmlformats.org/officeDocument/2006/relationships/font"/><Relationship Id="rId9" Target="fonts/font9.fntdata" Type="http://schemas.openxmlformats.org/officeDocument/2006/relationships/font"/></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9.png" Type="http://schemas.openxmlformats.org/officeDocument/2006/relationships/image"/><Relationship Id="rId11" Target="../media/image10.svg" Type="http://schemas.openxmlformats.org/officeDocument/2006/relationships/image"/><Relationship Id="rId12" Target="../media/image11.png" Type="http://schemas.openxmlformats.org/officeDocument/2006/relationships/image"/><Relationship Id="rId13" Target="../media/image12.svg" Type="http://schemas.openxmlformats.org/officeDocument/2006/relationships/image"/><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 Id="rId8" Target="../media/image7.png" Type="http://schemas.openxmlformats.org/officeDocument/2006/relationships/image"/><Relationship Id="rId9" Target="../media/image8.sv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0"/>
            <a:ext cx="2774577" cy="10692000"/>
            <a:chOff x="0" y="0"/>
            <a:chExt cx="994346" cy="3831771"/>
          </a:xfrm>
        </p:grpSpPr>
        <p:sp>
          <p:nvSpPr>
            <p:cNvPr name="Freeform 3" id="3"/>
            <p:cNvSpPr/>
            <p:nvPr/>
          </p:nvSpPr>
          <p:spPr>
            <a:xfrm flipH="false" flipV="false" rot="0">
              <a:off x="0" y="0"/>
              <a:ext cx="994346" cy="3831772"/>
            </a:xfrm>
            <a:custGeom>
              <a:avLst/>
              <a:gdLst/>
              <a:ahLst/>
              <a:cxnLst/>
              <a:rect r="r" b="b" t="t" l="l"/>
              <a:pathLst>
                <a:path h="3831772" w="994346">
                  <a:moveTo>
                    <a:pt x="0" y="0"/>
                  </a:moveTo>
                  <a:lnTo>
                    <a:pt x="994346" y="0"/>
                  </a:lnTo>
                  <a:lnTo>
                    <a:pt x="994346" y="3831772"/>
                  </a:lnTo>
                  <a:lnTo>
                    <a:pt x="0" y="3831772"/>
                  </a:lnTo>
                  <a:close/>
                </a:path>
              </a:pathLst>
            </a:custGeom>
            <a:solidFill>
              <a:srgbClr val="E7E8E6"/>
            </a:solidFill>
          </p:spPr>
        </p:sp>
        <p:sp>
          <p:nvSpPr>
            <p:cNvPr name="TextBox 4" id="4"/>
            <p:cNvSpPr txBox="true"/>
            <p:nvPr/>
          </p:nvSpPr>
          <p:spPr>
            <a:xfrm>
              <a:off x="0" y="-57150"/>
              <a:ext cx="994346" cy="3888921"/>
            </a:xfrm>
            <a:prstGeom prst="rect">
              <a:avLst/>
            </a:prstGeom>
          </p:spPr>
          <p:txBody>
            <a:bodyPr anchor="ctr" rtlCol="false" tIns="50800" lIns="50800" bIns="50800" rIns="50800"/>
            <a:lstStyle/>
            <a:p>
              <a:pPr algn="ctr">
                <a:lnSpc>
                  <a:spcPts val="1700"/>
                </a:lnSpc>
              </a:pPr>
            </a:p>
          </p:txBody>
        </p:sp>
      </p:grpSp>
      <p:grpSp>
        <p:nvGrpSpPr>
          <p:cNvPr name="Group 5" id="5"/>
          <p:cNvGrpSpPr/>
          <p:nvPr/>
        </p:nvGrpSpPr>
        <p:grpSpPr>
          <a:xfrm rot="0">
            <a:off x="756000" y="715997"/>
            <a:ext cx="6804000" cy="1122317"/>
            <a:chOff x="0" y="0"/>
            <a:chExt cx="2438400" cy="402213"/>
          </a:xfrm>
        </p:grpSpPr>
        <p:sp>
          <p:nvSpPr>
            <p:cNvPr name="Freeform 6" id="6"/>
            <p:cNvSpPr/>
            <p:nvPr/>
          </p:nvSpPr>
          <p:spPr>
            <a:xfrm flipH="false" flipV="false" rot="0">
              <a:off x="0" y="0"/>
              <a:ext cx="2438400" cy="402213"/>
            </a:xfrm>
            <a:custGeom>
              <a:avLst/>
              <a:gdLst/>
              <a:ahLst/>
              <a:cxnLst/>
              <a:rect r="r" b="b" t="t" l="l"/>
              <a:pathLst>
                <a:path h="402213" w="2438400">
                  <a:moveTo>
                    <a:pt x="0" y="0"/>
                  </a:moveTo>
                  <a:lnTo>
                    <a:pt x="2438400" y="0"/>
                  </a:lnTo>
                  <a:lnTo>
                    <a:pt x="2438400" y="402213"/>
                  </a:lnTo>
                  <a:lnTo>
                    <a:pt x="0" y="402213"/>
                  </a:lnTo>
                  <a:close/>
                </a:path>
              </a:pathLst>
            </a:custGeom>
            <a:solidFill>
              <a:srgbClr val="23232A"/>
            </a:solidFill>
          </p:spPr>
        </p:sp>
        <p:sp>
          <p:nvSpPr>
            <p:cNvPr name="TextBox 7" id="7"/>
            <p:cNvSpPr txBox="true"/>
            <p:nvPr/>
          </p:nvSpPr>
          <p:spPr>
            <a:xfrm>
              <a:off x="0" y="-57150"/>
              <a:ext cx="2438400" cy="459363"/>
            </a:xfrm>
            <a:prstGeom prst="rect">
              <a:avLst/>
            </a:prstGeom>
          </p:spPr>
          <p:txBody>
            <a:bodyPr anchor="ctr" rtlCol="false" tIns="50800" lIns="50800" bIns="50800" rIns="50800"/>
            <a:lstStyle/>
            <a:p>
              <a:pPr algn="ctr">
                <a:lnSpc>
                  <a:spcPts val="1700"/>
                </a:lnSpc>
              </a:pPr>
            </a:p>
          </p:txBody>
        </p:sp>
      </p:grpSp>
      <p:grpSp>
        <p:nvGrpSpPr>
          <p:cNvPr name="Group 8" id="8"/>
          <p:cNvGrpSpPr>
            <a:grpSpLocks noChangeAspect="true"/>
          </p:cNvGrpSpPr>
          <p:nvPr/>
        </p:nvGrpSpPr>
        <p:grpSpPr>
          <a:xfrm rot="0">
            <a:off x="3174551" y="8066706"/>
            <a:ext cx="100341" cy="100341"/>
            <a:chOff x="0" y="0"/>
            <a:chExt cx="91491" cy="91491"/>
          </a:xfrm>
        </p:grpSpPr>
        <p:sp>
          <p:nvSpPr>
            <p:cNvPr name="Freeform 9" id="9"/>
            <p:cNvSpPr/>
            <p:nvPr/>
          </p:nvSpPr>
          <p:spPr>
            <a:xfrm flipH="false" flipV="false" rot="0">
              <a:off x="0" y="0"/>
              <a:ext cx="91440" cy="91440"/>
            </a:xfrm>
            <a:custGeom>
              <a:avLst/>
              <a:gdLst/>
              <a:ahLst/>
              <a:cxnLst/>
              <a:rect r="r" b="b" t="t" l="l"/>
              <a:pathLst>
                <a:path h="91440" w="91440">
                  <a:moveTo>
                    <a:pt x="91440" y="45720"/>
                  </a:moveTo>
                  <a:cubicBezTo>
                    <a:pt x="91440" y="70993"/>
                    <a:pt x="70993" y="91440"/>
                    <a:pt x="45720" y="91440"/>
                  </a:cubicBezTo>
                  <a:cubicBezTo>
                    <a:pt x="20447" y="91440"/>
                    <a:pt x="0" y="70993"/>
                    <a:pt x="0" y="45720"/>
                  </a:cubicBezTo>
                  <a:cubicBezTo>
                    <a:pt x="0" y="20447"/>
                    <a:pt x="20447" y="0"/>
                    <a:pt x="45720" y="0"/>
                  </a:cubicBezTo>
                  <a:cubicBezTo>
                    <a:pt x="70993" y="0"/>
                    <a:pt x="91440" y="20447"/>
                    <a:pt x="91440" y="45720"/>
                  </a:cubicBezTo>
                </a:path>
              </a:pathLst>
            </a:custGeom>
            <a:solidFill>
              <a:srgbClr val="23232A"/>
            </a:solidFill>
          </p:spPr>
        </p:sp>
      </p:grpSp>
      <p:sp>
        <p:nvSpPr>
          <p:cNvPr name="AutoShape 10" id="10"/>
          <p:cNvSpPr/>
          <p:nvPr/>
        </p:nvSpPr>
        <p:spPr>
          <a:xfrm>
            <a:off x="4821500" y="3633195"/>
            <a:ext cx="2453128" cy="0"/>
          </a:xfrm>
          <a:prstGeom prst="line">
            <a:avLst/>
          </a:prstGeom>
          <a:ln cap="flat" w="9525">
            <a:solidFill>
              <a:srgbClr val="23232A"/>
            </a:solidFill>
            <a:prstDash val="solid"/>
            <a:headEnd type="none" len="sm" w="sm"/>
            <a:tailEnd type="none" len="sm" w="sm"/>
          </a:ln>
        </p:spPr>
      </p:sp>
      <p:grpSp>
        <p:nvGrpSpPr>
          <p:cNvPr name="Group 11" id="11"/>
          <p:cNvGrpSpPr/>
          <p:nvPr/>
        </p:nvGrpSpPr>
        <p:grpSpPr>
          <a:xfrm rot="0">
            <a:off x="3033816" y="2666989"/>
            <a:ext cx="186143" cy="186143"/>
            <a:chOff x="0" y="0"/>
            <a:chExt cx="812800" cy="812800"/>
          </a:xfrm>
        </p:grpSpPr>
        <p:sp>
          <p:nvSpPr>
            <p:cNvPr name="Freeform 12" id="12"/>
            <p:cNvSpPr/>
            <p:nvPr/>
          </p:nvSpPr>
          <p:spPr>
            <a:xfrm flipH="false" flipV="false" rot="0">
              <a:off x="0" y="0"/>
              <a:ext cx="812800" cy="812800"/>
            </a:xfrm>
            <a:custGeom>
              <a:avLst/>
              <a:gdLst/>
              <a:ahLst/>
              <a:cxnLst/>
              <a:rect r="r" b="b" t="t" l="l"/>
              <a:pathLst>
                <a:path h="812800" w="812800">
                  <a:moveTo>
                    <a:pt x="0" y="0"/>
                  </a:moveTo>
                  <a:lnTo>
                    <a:pt x="812800" y="0"/>
                  </a:lnTo>
                  <a:lnTo>
                    <a:pt x="812800" y="812800"/>
                  </a:lnTo>
                  <a:lnTo>
                    <a:pt x="0" y="812800"/>
                  </a:lnTo>
                  <a:close/>
                </a:path>
              </a:pathLst>
            </a:custGeom>
            <a:solidFill>
              <a:srgbClr val="23232A"/>
            </a:solidFill>
          </p:spPr>
        </p:sp>
        <p:sp>
          <p:nvSpPr>
            <p:cNvPr name="TextBox 13" id="13"/>
            <p:cNvSpPr txBox="true"/>
            <p:nvPr/>
          </p:nvSpPr>
          <p:spPr>
            <a:xfrm>
              <a:off x="0" y="-57150"/>
              <a:ext cx="812800" cy="869950"/>
            </a:xfrm>
            <a:prstGeom prst="rect">
              <a:avLst/>
            </a:prstGeom>
          </p:spPr>
          <p:txBody>
            <a:bodyPr anchor="ctr" rtlCol="false" tIns="50800" lIns="50800" bIns="50800" rIns="50800"/>
            <a:lstStyle/>
            <a:p>
              <a:pPr algn="ctr">
                <a:lnSpc>
                  <a:spcPts val="1700"/>
                </a:lnSpc>
              </a:pPr>
            </a:p>
          </p:txBody>
        </p:sp>
      </p:grpSp>
      <p:sp>
        <p:nvSpPr>
          <p:cNvPr name="Freeform 14" id="14"/>
          <p:cNvSpPr/>
          <p:nvPr/>
        </p:nvSpPr>
        <p:spPr>
          <a:xfrm flipH="false" flipV="false" rot="0">
            <a:off x="3086089" y="2704075"/>
            <a:ext cx="81599" cy="111971"/>
          </a:xfrm>
          <a:custGeom>
            <a:avLst/>
            <a:gdLst/>
            <a:ahLst/>
            <a:cxnLst/>
            <a:rect r="r" b="b" t="t" l="l"/>
            <a:pathLst>
              <a:path h="111971" w="81599">
                <a:moveTo>
                  <a:pt x="0" y="0"/>
                </a:moveTo>
                <a:lnTo>
                  <a:pt x="81598" y="0"/>
                </a:lnTo>
                <a:lnTo>
                  <a:pt x="81598" y="111971"/>
                </a:lnTo>
                <a:lnTo>
                  <a:pt x="0" y="111971"/>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15" id="15"/>
          <p:cNvGrpSpPr/>
          <p:nvPr/>
        </p:nvGrpSpPr>
        <p:grpSpPr>
          <a:xfrm rot="0">
            <a:off x="3033816" y="3015467"/>
            <a:ext cx="186143" cy="186143"/>
            <a:chOff x="0" y="0"/>
            <a:chExt cx="812800" cy="812800"/>
          </a:xfrm>
        </p:grpSpPr>
        <p:sp>
          <p:nvSpPr>
            <p:cNvPr name="Freeform 16" id="16"/>
            <p:cNvSpPr/>
            <p:nvPr/>
          </p:nvSpPr>
          <p:spPr>
            <a:xfrm flipH="false" flipV="false" rot="0">
              <a:off x="0" y="0"/>
              <a:ext cx="812800" cy="812800"/>
            </a:xfrm>
            <a:custGeom>
              <a:avLst/>
              <a:gdLst/>
              <a:ahLst/>
              <a:cxnLst/>
              <a:rect r="r" b="b" t="t" l="l"/>
              <a:pathLst>
                <a:path h="812800" w="812800">
                  <a:moveTo>
                    <a:pt x="0" y="0"/>
                  </a:moveTo>
                  <a:lnTo>
                    <a:pt x="812800" y="0"/>
                  </a:lnTo>
                  <a:lnTo>
                    <a:pt x="812800" y="812800"/>
                  </a:lnTo>
                  <a:lnTo>
                    <a:pt x="0" y="812800"/>
                  </a:lnTo>
                  <a:close/>
                </a:path>
              </a:pathLst>
            </a:custGeom>
            <a:solidFill>
              <a:srgbClr val="23232A"/>
            </a:solidFill>
          </p:spPr>
        </p:sp>
        <p:sp>
          <p:nvSpPr>
            <p:cNvPr name="TextBox 17" id="17"/>
            <p:cNvSpPr txBox="true"/>
            <p:nvPr/>
          </p:nvSpPr>
          <p:spPr>
            <a:xfrm>
              <a:off x="0" y="-57150"/>
              <a:ext cx="812800" cy="869950"/>
            </a:xfrm>
            <a:prstGeom prst="rect">
              <a:avLst/>
            </a:prstGeom>
          </p:spPr>
          <p:txBody>
            <a:bodyPr anchor="ctr" rtlCol="false" tIns="50800" lIns="50800" bIns="50800" rIns="50800"/>
            <a:lstStyle/>
            <a:p>
              <a:pPr algn="ctr">
                <a:lnSpc>
                  <a:spcPts val="1700"/>
                </a:lnSpc>
              </a:pPr>
            </a:p>
          </p:txBody>
        </p:sp>
      </p:grpSp>
      <p:sp>
        <p:nvSpPr>
          <p:cNvPr name="Freeform 18" id="18"/>
          <p:cNvSpPr/>
          <p:nvPr/>
        </p:nvSpPr>
        <p:spPr>
          <a:xfrm flipH="false" flipV="false" rot="0">
            <a:off x="3058995" y="3040646"/>
            <a:ext cx="135786" cy="135786"/>
          </a:xfrm>
          <a:custGeom>
            <a:avLst/>
            <a:gdLst/>
            <a:ahLst/>
            <a:cxnLst/>
            <a:rect r="r" b="b" t="t" l="l"/>
            <a:pathLst>
              <a:path h="135786" w="135786">
                <a:moveTo>
                  <a:pt x="0" y="0"/>
                </a:moveTo>
                <a:lnTo>
                  <a:pt x="135786" y="0"/>
                </a:lnTo>
                <a:lnTo>
                  <a:pt x="135786" y="135786"/>
                </a:lnTo>
                <a:lnTo>
                  <a:pt x="0" y="135786"/>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9" id="19"/>
          <p:cNvSpPr/>
          <p:nvPr/>
        </p:nvSpPr>
        <p:spPr>
          <a:xfrm flipH="false" flipV="false" rot="0">
            <a:off x="5320145" y="2670151"/>
            <a:ext cx="127421" cy="127421"/>
          </a:xfrm>
          <a:custGeom>
            <a:avLst/>
            <a:gdLst/>
            <a:ahLst/>
            <a:cxnLst/>
            <a:rect r="r" b="b" t="t" l="l"/>
            <a:pathLst>
              <a:path h="127421" w="127421">
                <a:moveTo>
                  <a:pt x="0" y="0"/>
                </a:moveTo>
                <a:lnTo>
                  <a:pt x="127421" y="0"/>
                </a:lnTo>
                <a:lnTo>
                  <a:pt x="127421" y="127421"/>
                </a:lnTo>
                <a:lnTo>
                  <a:pt x="0" y="127421"/>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20" id="20"/>
          <p:cNvSpPr/>
          <p:nvPr/>
        </p:nvSpPr>
        <p:spPr>
          <a:xfrm flipH="false" flipV="false" rot="0">
            <a:off x="4582878" y="2954224"/>
            <a:ext cx="172877" cy="172877"/>
          </a:xfrm>
          <a:custGeom>
            <a:avLst/>
            <a:gdLst/>
            <a:ahLst/>
            <a:cxnLst/>
            <a:rect r="r" b="b" t="t" l="l"/>
            <a:pathLst>
              <a:path h="172877" w="172877">
                <a:moveTo>
                  <a:pt x="0" y="0"/>
                </a:moveTo>
                <a:lnTo>
                  <a:pt x="172877" y="0"/>
                </a:lnTo>
                <a:lnTo>
                  <a:pt x="172877" y="172876"/>
                </a:lnTo>
                <a:lnTo>
                  <a:pt x="0" y="172876"/>
                </a:lnTo>
                <a:lnTo>
                  <a:pt x="0" y="0"/>
                </a:lnTo>
                <a:close/>
              </a:path>
            </a:pathLst>
          </a:custGeom>
          <a:blipFill>
            <a:blip r:embed="rId8">
              <a:extLst>
                <a:ext uri="{96DAC541-7B7A-43D3-8B79-37D633B846F1}">
                  <asvg:svgBlip xmlns:asvg="http://schemas.microsoft.com/office/drawing/2016/SVG/main" r:embed="rId9"/>
                </a:ext>
              </a:extLst>
            </a:blip>
            <a:stretch>
              <a:fillRect l="0" t="0" r="0" b="0"/>
            </a:stretch>
          </a:blipFill>
        </p:spPr>
      </p:sp>
      <p:sp>
        <p:nvSpPr>
          <p:cNvPr name="Freeform 21" id="21"/>
          <p:cNvSpPr/>
          <p:nvPr/>
        </p:nvSpPr>
        <p:spPr>
          <a:xfrm flipH="false" flipV="false" rot="0">
            <a:off x="6230246" y="2604966"/>
            <a:ext cx="155641" cy="257791"/>
          </a:xfrm>
          <a:custGeom>
            <a:avLst/>
            <a:gdLst/>
            <a:ahLst/>
            <a:cxnLst/>
            <a:rect r="r" b="b" t="t" l="l"/>
            <a:pathLst>
              <a:path h="257791" w="155641">
                <a:moveTo>
                  <a:pt x="0" y="0"/>
                </a:moveTo>
                <a:lnTo>
                  <a:pt x="155642" y="0"/>
                </a:lnTo>
                <a:lnTo>
                  <a:pt x="155642" y="257791"/>
                </a:lnTo>
                <a:lnTo>
                  <a:pt x="0" y="257791"/>
                </a:lnTo>
                <a:lnTo>
                  <a:pt x="0" y="0"/>
                </a:lnTo>
                <a:close/>
              </a:path>
            </a:pathLst>
          </a:custGeom>
          <a:blipFill>
            <a:blip r:embed="rId10">
              <a:extLst>
                <a:ext uri="{96DAC541-7B7A-43D3-8B79-37D633B846F1}">
                  <asvg:svgBlip xmlns:asvg="http://schemas.microsoft.com/office/drawing/2016/SVG/main" r:embed="rId11"/>
                </a:ext>
              </a:extLst>
            </a:blip>
            <a:stretch>
              <a:fillRect l="0" t="0" r="0" b="0"/>
            </a:stretch>
          </a:blipFill>
        </p:spPr>
      </p:sp>
      <p:sp>
        <p:nvSpPr>
          <p:cNvPr name="Freeform 22" id="22"/>
          <p:cNvSpPr/>
          <p:nvPr/>
        </p:nvSpPr>
        <p:spPr>
          <a:xfrm flipH="false" flipV="false" rot="0">
            <a:off x="4555183" y="2653599"/>
            <a:ext cx="228267" cy="160525"/>
          </a:xfrm>
          <a:custGeom>
            <a:avLst/>
            <a:gdLst/>
            <a:ahLst/>
            <a:cxnLst/>
            <a:rect r="r" b="b" t="t" l="l"/>
            <a:pathLst>
              <a:path h="160525" w="228267">
                <a:moveTo>
                  <a:pt x="0" y="0"/>
                </a:moveTo>
                <a:lnTo>
                  <a:pt x="228267" y="0"/>
                </a:lnTo>
                <a:lnTo>
                  <a:pt x="228267" y="160525"/>
                </a:lnTo>
                <a:lnTo>
                  <a:pt x="0" y="160525"/>
                </a:lnTo>
                <a:lnTo>
                  <a:pt x="0" y="0"/>
                </a:lnTo>
                <a:close/>
              </a:path>
            </a:pathLst>
          </a:custGeom>
          <a:blipFill>
            <a:blip r:embed="rId12">
              <a:extLst>
                <a:ext uri="{96DAC541-7B7A-43D3-8B79-37D633B846F1}">
                  <asvg:svgBlip xmlns:asvg="http://schemas.microsoft.com/office/drawing/2016/SVG/main" r:embed="rId13"/>
                </a:ext>
              </a:extLst>
            </a:blip>
            <a:stretch>
              <a:fillRect l="0" t="0" r="0" b="0"/>
            </a:stretch>
          </a:blipFill>
        </p:spPr>
      </p:sp>
      <p:sp>
        <p:nvSpPr>
          <p:cNvPr name="TextBox 23" id="23"/>
          <p:cNvSpPr txBox="true"/>
          <p:nvPr/>
        </p:nvSpPr>
        <p:spPr>
          <a:xfrm rot="0">
            <a:off x="3307270" y="2685766"/>
            <a:ext cx="982974" cy="139065"/>
          </a:xfrm>
          <a:prstGeom prst="rect">
            <a:avLst/>
          </a:prstGeom>
        </p:spPr>
        <p:txBody>
          <a:bodyPr anchor="t" rtlCol="false" tIns="0" lIns="0" bIns="0" rIns="0">
            <a:spAutoFit/>
          </a:bodyPr>
          <a:lstStyle/>
          <a:p>
            <a:pPr algn="just">
              <a:lnSpc>
                <a:spcPts val="1260"/>
              </a:lnSpc>
            </a:pPr>
            <a:r>
              <a:rPr lang="en-US" sz="900">
                <a:solidFill>
                  <a:srgbClr val="464A4E"/>
                </a:solidFill>
                <a:latin typeface="Poppins Light"/>
                <a:ea typeface="Poppins Light"/>
                <a:cs typeface="Poppins Light"/>
                <a:sym typeface="Poppins Light"/>
              </a:rPr>
              <a:t>+XX 456 789 000</a:t>
            </a:r>
          </a:p>
        </p:txBody>
      </p:sp>
      <p:sp>
        <p:nvSpPr>
          <p:cNvPr name="TextBox 24" id="24"/>
          <p:cNvSpPr txBox="true"/>
          <p:nvPr/>
        </p:nvSpPr>
        <p:spPr>
          <a:xfrm rot="0">
            <a:off x="3307270" y="3031196"/>
            <a:ext cx="1470925" cy="145161"/>
          </a:xfrm>
          <a:prstGeom prst="rect">
            <a:avLst/>
          </a:prstGeom>
        </p:spPr>
        <p:txBody>
          <a:bodyPr anchor="t" rtlCol="false" tIns="0" lIns="0" bIns="0" rIns="0">
            <a:spAutoFit/>
          </a:bodyPr>
          <a:lstStyle/>
          <a:p>
            <a:pPr algn="just">
              <a:lnSpc>
                <a:spcPts val="1287"/>
              </a:lnSpc>
            </a:pPr>
            <a:r>
              <a:rPr lang="en-US" sz="900">
                <a:solidFill>
                  <a:srgbClr val="464A4E"/>
                </a:solidFill>
                <a:latin typeface="Poppins Light"/>
                <a:ea typeface="Poppins Light"/>
                <a:cs typeface="Poppins Light"/>
                <a:sym typeface="Poppins Light"/>
              </a:rPr>
              <a:t>hello@hi.com</a:t>
            </a:r>
          </a:p>
        </p:txBody>
      </p:sp>
      <p:sp>
        <p:nvSpPr>
          <p:cNvPr name="TextBox 25" id="25"/>
          <p:cNvSpPr txBox="true"/>
          <p:nvPr/>
        </p:nvSpPr>
        <p:spPr>
          <a:xfrm rot="0">
            <a:off x="4854595" y="2657090"/>
            <a:ext cx="1470925" cy="144018"/>
          </a:xfrm>
          <a:prstGeom prst="rect">
            <a:avLst/>
          </a:prstGeom>
        </p:spPr>
        <p:txBody>
          <a:bodyPr anchor="t" rtlCol="false" tIns="0" lIns="0" bIns="0" rIns="0">
            <a:spAutoFit/>
          </a:bodyPr>
          <a:lstStyle/>
          <a:p>
            <a:pPr algn="just">
              <a:lnSpc>
                <a:spcPts val="1296"/>
              </a:lnSpc>
            </a:pPr>
            <a:r>
              <a:rPr lang="en-US" sz="900">
                <a:solidFill>
                  <a:srgbClr val="464A4E"/>
                </a:solidFill>
                <a:latin typeface="Poppins Light"/>
                <a:ea typeface="Poppins Light"/>
                <a:cs typeface="Poppins Light"/>
                <a:sym typeface="Poppins Light"/>
              </a:rPr>
              <a:t>www.portfolio.com</a:t>
            </a:r>
          </a:p>
        </p:txBody>
      </p:sp>
      <p:sp>
        <p:nvSpPr>
          <p:cNvPr name="TextBox 26" id="26"/>
          <p:cNvSpPr txBox="true"/>
          <p:nvPr/>
        </p:nvSpPr>
        <p:spPr>
          <a:xfrm rot="0">
            <a:off x="4841480" y="2979743"/>
            <a:ext cx="1470925" cy="140208"/>
          </a:xfrm>
          <a:prstGeom prst="rect">
            <a:avLst/>
          </a:prstGeom>
        </p:spPr>
        <p:txBody>
          <a:bodyPr anchor="t" rtlCol="false" tIns="0" lIns="0" bIns="0" rIns="0">
            <a:spAutoFit/>
          </a:bodyPr>
          <a:lstStyle/>
          <a:p>
            <a:pPr algn="just">
              <a:lnSpc>
                <a:spcPts val="1251"/>
              </a:lnSpc>
            </a:pPr>
            <a:r>
              <a:rPr lang="en-US" sz="900">
                <a:solidFill>
                  <a:srgbClr val="464A4E"/>
                </a:solidFill>
                <a:latin typeface="Poppins Light"/>
                <a:ea typeface="Poppins Light"/>
                <a:cs typeface="Poppins Light"/>
                <a:sym typeface="Poppins Light"/>
              </a:rPr>
              <a:t>LinkedIn</a:t>
            </a:r>
          </a:p>
        </p:txBody>
      </p:sp>
      <p:sp>
        <p:nvSpPr>
          <p:cNvPr name="TextBox 27" id="27"/>
          <p:cNvSpPr txBox="true"/>
          <p:nvPr/>
        </p:nvSpPr>
        <p:spPr>
          <a:xfrm rot="0">
            <a:off x="278532" y="5301112"/>
            <a:ext cx="2185537" cy="148590"/>
          </a:xfrm>
          <a:prstGeom prst="rect">
            <a:avLst/>
          </a:prstGeom>
        </p:spPr>
        <p:txBody>
          <a:bodyPr anchor="t" rtlCol="false" tIns="0" lIns="0" bIns="0" rIns="0">
            <a:spAutoFit/>
          </a:bodyPr>
          <a:lstStyle/>
          <a:p>
            <a:pPr algn="l">
              <a:lnSpc>
                <a:spcPts val="1260"/>
              </a:lnSpc>
            </a:pPr>
            <a:r>
              <a:rPr lang="en-US" b="true" sz="900" spc="-2">
                <a:solidFill>
                  <a:srgbClr val="464A4E"/>
                </a:solidFill>
                <a:latin typeface="Poppins Semi-Bold"/>
                <a:ea typeface="Poppins Semi-Bold"/>
                <a:cs typeface="Poppins Semi-Bold"/>
                <a:sym typeface="Poppins Semi-Bold"/>
              </a:rPr>
              <a:t>SCHOOL</a:t>
            </a:r>
          </a:p>
        </p:txBody>
      </p:sp>
      <p:sp>
        <p:nvSpPr>
          <p:cNvPr name="TextBox 28" id="28"/>
          <p:cNvSpPr txBox="true"/>
          <p:nvPr/>
        </p:nvSpPr>
        <p:spPr>
          <a:xfrm rot="0">
            <a:off x="278532" y="5513370"/>
            <a:ext cx="1946043" cy="165634"/>
          </a:xfrm>
          <a:prstGeom prst="rect">
            <a:avLst/>
          </a:prstGeom>
        </p:spPr>
        <p:txBody>
          <a:bodyPr anchor="t" rtlCol="false" tIns="0" lIns="0" bIns="0" rIns="0">
            <a:spAutoFit/>
          </a:bodyPr>
          <a:lstStyle/>
          <a:p>
            <a:pPr algn="l">
              <a:lnSpc>
                <a:spcPts val="1370"/>
              </a:lnSpc>
            </a:pPr>
            <a:r>
              <a:rPr lang="en-US" sz="978" spc="-2">
                <a:solidFill>
                  <a:srgbClr val="464A4E"/>
                </a:solidFill>
                <a:latin typeface="Poppins"/>
                <a:ea typeface="Poppins"/>
                <a:cs typeface="Poppins"/>
                <a:sym typeface="Poppins"/>
              </a:rPr>
              <a:t>Studies</a:t>
            </a:r>
          </a:p>
        </p:txBody>
      </p:sp>
      <p:sp>
        <p:nvSpPr>
          <p:cNvPr name="TextBox 29" id="29"/>
          <p:cNvSpPr txBox="true"/>
          <p:nvPr/>
        </p:nvSpPr>
        <p:spPr>
          <a:xfrm rot="0">
            <a:off x="278532" y="6017189"/>
            <a:ext cx="1946043" cy="165634"/>
          </a:xfrm>
          <a:prstGeom prst="rect">
            <a:avLst/>
          </a:prstGeom>
        </p:spPr>
        <p:txBody>
          <a:bodyPr anchor="t" rtlCol="false" tIns="0" lIns="0" bIns="0" rIns="0">
            <a:spAutoFit/>
          </a:bodyPr>
          <a:lstStyle/>
          <a:p>
            <a:pPr algn="l">
              <a:lnSpc>
                <a:spcPts val="1370"/>
              </a:lnSpc>
            </a:pPr>
            <a:r>
              <a:rPr lang="en-US" sz="978" spc="-2">
                <a:solidFill>
                  <a:srgbClr val="464A4E"/>
                </a:solidFill>
                <a:latin typeface="Poppins"/>
                <a:ea typeface="Poppins"/>
                <a:cs typeface="Poppins"/>
                <a:sym typeface="Poppins"/>
              </a:rPr>
              <a:t>Studies</a:t>
            </a:r>
          </a:p>
        </p:txBody>
      </p:sp>
      <p:sp>
        <p:nvSpPr>
          <p:cNvPr name="TextBox 30" id="30"/>
          <p:cNvSpPr txBox="true"/>
          <p:nvPr/>
        </p:nvSpPr>
        <p:spPr>
          <a:xfrm rot="0">
            <a:off x="1207599" y="5304120"/>
            <a:ext cx="1409297" cy="145582"/>
          </a:xfrm>
          <a:prstGeom prst="rect">
            <a:avLst/>
          </a:prstGeom>
        </p:spPr>
        <p:txBody>
          <a:bodyPr anchor="t" rtlCol="false" tIns="0" lIns="0" bIns="0" rIns="0">
            <a:spAutoFit/>
          </a:bodyPr>
          <a:lstStyle/>
          <a:p>
            <a:pPr algn="r">
              <a:lnSpc>
                <a:spcPts val="1230"/>
              </a:lnSpc>
            </a:pPr>
            <a:r>
              <a:rPr lang="en-US" sz="879" spc="41">
                <a:solidFill>
                  <a:srgbClr val="464A4E"/>
                </a:solidFill>
                <a:latin typeface="Poppins"/>
                <a:ea typeface="Poppins"/>
                <a:cs typeface="Poppins"/>
                <a:sym typeface="Poppins"/>
              </a:rPr>
              <a:t>Location, 2016 - 2020</a:t>
            </a:r>
          </a:p>
        </p:txBody>
      </p:sp>
      <p:sp>
        <p:nvSpPr>
          <p:cNvPr name="TextBox 31" id="31"/>
          <p:cNvSpPr txBox="true"/>
          <p:nvPr/>
        </p:nvSpPr>
        <p:spPr>
          <a:xfrm rot="0">
            <a:off x="3033816" y="957224"/>
            <a:ext cx="4183103" cy="566420"/>
          </a:xfrm>
          <a:prstGeom prst="rect">
            <a:avLst/>
          </a:prstGeom>
        </p:spPr>
        <p:txBody>
          <a:bodyPr anchor="t" rtlCol="false" tIns="0" lIns="0" bIns="0" rIns="0">
            <a:spAutoFit/>
          </a:bodyPr>
          <a:lstStyle/>
          <a:p>
            <a:pPr algn="l">
              <a:lnSpc>
                <a:spcPts val="4480"/>
              </a:lnSpc>
            </a:pPr>
            <a:r>
              <a:rPr lang="en-US" b="true" sz="3200" spc="224">
                <a:solidFill>
                  <a:srgbClr val="FFFFFF"/>
                </a:solidFill>
                <a:latin typeface="Poppins Bold"/>
                <a:ea typeface="Poppins Bold"/>
                <a:cs typeface="Poppins Bold"/>
                <a:sym typeface="Poppins Bold"/>
              </a:rPr>
              <a:t>NAME SURNAME</a:t>
            </a:r>
          </a:p>
        </p:txBody>
      </p:sp>
      <p:sp>
        <p:nvSpPr>
          <p:cNvPr name="TextBox 32" id="32"/>
          <p:cNvSpPr txBox="true"/>
          <p:nvPr/>
        </p:nvSpPr>
        <p:spPr>
          <a:xfrm rot="0">
            <a:off x="278532" y="2638414"/>
            <a:ext cx="1409297" cy="240665"/>
          </a:xfrm>
          <a:prstGeom prst="rect">
            <a:avLst/>
          </a:prstGeom>
        </p:spPr>
        <p:txBody>
          <a:bodyPr anchor="t" rtlCol="false" tIns="0" lIns="0" bIns="0" rIns="0">
            <a:spAutoFit/>
          </a:bodyPr>
          <a:lstStyle/>
          <a:p>
            <a:pPr algn="l">
              <a:lnSpc>
                <a:spcPts val="1960"/>
              </a:lnSpc>
              <a:spcBef>
                <a:spcPct val="0"/>
              </a:spcBef>
            </a:pPr>
            <a:r>
              <a:rPr lang="en-US" b="true" sz="1400" spc="210">
                <a:solidFill>
                  <a:srgbClr val="23232A"/>
                </a:solidFill>
                <a:latin typeface="Century Gothic Paneuropean Bold"/>
                <a:ea typeface="Century Gothic Paneuropean Bold"/>
                <a:cs typeface="Century Gothic Paneuropean Bold"/>
                <a:sym typeface="Century Gothic Paneuropean Bold"/>
              </a:rPr>
              <a:t>ABOUT ME</a:t>
            </a:r>
          </a:p>
        </p:txBody>
      </p:sp>
      <p:sp>
        <p:nvSpPr>
          <p:cNvPr name="TextBox 33" id="33"/>
          <p:cNvSpPr txBox="true"/>
          <p:nvPr/>
        </p:nvSpPr>
        <p:spPr>
          <a:xfrm rot="0">
            <a:off x="278532" y="2951848"/>
            <a:ext cx="2053779" cy="1715135"/>
          </a:xfrm>
          <a:prstGeom prst="rect">
            <a:avLst/>
          </a:prstGeom>
        </p:spPr>
        <p:txBody>
          <a:bodyPr anchor="t" rtlCol="false" tIns="0" lIns="0" bIns="0" rIns="0">
            <a:spAutoFit/>
          </a:bodyPr>
          <a:lstStyle/>
          <a:p>
            <a:pPr algn="just">
              <a:lnSpc>
                <a:spcPts val="1539"/>
              </a:lnSpc>
            </a:pPr>
            <a:r>
              <a:rPr lang="en-US" sz="1099">
                <a:solidFill>
                  <a:srgbClr val="464A4E"/>
                </a:solidFill>
                <a:latin typeface="Lato"/>
                <a:ea typeface="Lato"/>
                <a:cs typeface="Lato"/>
                <a:sym typeface="Lato"/>
              </a:rPr>
              <a:t>A brief introduction in the first person explaining who you are, your biggest strengths, and your goal related to the position you are applying for. Use the job description to incorporate key words that signal to the recruiter that you are well-suited for the role.</a:t>
            </a:r>
          </a:p>
        </p:txBody>
      </p:sp>
      <p:sp>
        <p:nvSpPr>
          <p:cNvPr name="TextBox 34" id="34"/>
          <p:cNvSpPr txBox="true"/>
          <p:nvPr/>
        </p:nvSpPr>
        <p:spPr>
          <a:xfrm rot="0">
            <a:off x="278532" y="4908047"/>
            <a:ext cx="1409297" cy="240665"/>
          </a:xfrm>
          <a:prstGeom prst="rect">
            <a:avLst/>
          </a:prstGeom>
        </p:spPr>
        <p:txBody>
          <a:bodyPr anchor="t" rtlCol="false" tIns="0" lIns="0" bIns="0" rIns="0">
            <a:spAutoFit/>
          </a:bodyPr>
          <a:lstStyle/>
          <a:p>
            <a:pPr algn="l">
              <a:lnSpc>
                <a:spcPts val="1960"/>
              </a:lnSpc>
              <a:spcBef>
                <a:spcPct val="0"/>
              </a:spcBef>
            </a:pPr>
            <a:r>
              <a:rPr lang="en-US" b="true" sz="1400" spc="210">
                <a:solidFill>
                  <a:srgbClr val="23232A"/>
                </a:solidFill>
                <a:latin typeface="Century Gothic Paneuropean Bold"/>
                <a:ea typeface="Century Gothic Paneuropean Bold"/>
                <a:cs typeface="Century Gothic Paneuropean Bold"/>
                <a:sym typeface="Century Gothic Paneuropean Bold"/>
              </a:rPr>
              <a:t>EDUCATION</a:t>
            </a:r>
          </a:p>
        </p:txBody>
      </p:sp>
      <p:sp>
        <p:nvSpPr>
          <p:cNvPr name="TextBox 35" id="35"/>
          <p:cNvSpPr txBox="true"/>
          <p:nvPr/>
        </p:nvSpPr>
        <p:spPr>
          <a:xfrm rot="0">
            <a:off x="278532" y="9516002"/>
            <a:ext cx="1340020" cy="240665"/>
          </a:xfrm>
          <a:prstGeom prst="rect">
            <a:avLst/>
          </a:prstGeom>
        </p:spPr>
        <p:txBody>
          <a:bodyPr anchor="t" rtlCol="false" tIns="0" lIns="0" bIns="0" rIns="0">
            <a:spAutoFit/>
          </a:bodyPr>
          <a:lstStyle/>
          <a:p>
            <a:pPr algn="l">
              <a:lnSpc>
                <a:spcPts val="1960"/>
              </a:lnSpc>
              <a:spcBef>
                <a:spcPct val="0"/>
              </a:spcBef>
            </a:pPr>
            <a:r>
              <a:rPr lang="en-US" b="true" sz="1400" spc="210">
                <a:solidFill>
                  <a:srgbClr val="23232A"/>
                </a:solidFill>
                <a:latin typeface="Century Gothic Paneuropean Bold"/>
                <a:ea typeface="Century Gothic Paneuropean Bold"/>
                <a:cs typeface="Century Gothic Paneuropean Bold"/>
                <a:sym typeface="Century Gothic Paneuropean Bold"/>
              </a:rPr>
              <a:t>LANGUAGES</a:t>
            </a:r>
          </a:p>
        </p:txBody>
      </p:sp>
      <p:sp>
        <p:nvSpPr>
          <p:cNvPr name="TextBox 36" id="36"/>
          <p:cNvSpPr txBox="true"/>
          <p:nvPr/>
        </p:nvSpPr>
        <p:spPr>
          <a:xfrm rot="0">
            <a:off x="278532" y="7984521"/>
            <a:ext cx="1633716" cy="240665"/>
          </a:xfrm>
          <a:prstGeom prst="rect">
            <a:avLst/>
          </a:prstGeom>
        </p:spPr>
        <p:txBody>
          <a:bodyPr anchor="t" rtlCol="false" tIns="0" lIns="0" bIns="0" rIns="0">
            <a:spAutoFit/>
          </a:bodyPr>
          <a:lstStyle/>
          <a:p>
            <a:pPr algn="l">
              <a:lnSpc>
                <a:spcPts val="1960"/>
              </a:lnSpc>
              <a:spcBef>
                <a:spcPct val="0"/>
              </a:spcBef>
            </a:pPr>
            <a:r>
              <a:rPr lang="en-US" b="true" sz="1400" spc="210">
                <a:solidFill>
                  <a:srgbClr val="23232A"/>
                </a:solidFill>
                <a:latin typeface="Century Gothic Paneuropean Bold"/>
                <a:ea typeface="Century Gothic Paneuropean Bold"/>
                <a:cs typeface="Century Gothic Paneuropean Bold"/>
                <a:sym typeface="Century Gothic Paneuropean Bold"/>
              </a:rPr>
              <a:t>SOFT SKILLS</a:t>
            </a:r>
          </a:p>
        </p:txBody>
      </p:sp>
      <p:sp>
        <p:nvSpPr>
          <p:cNvPr name="TextBox 37" id="37"/>
          <p:cNvSpPr txBox="true"/>
          <p:nvPr/>
        </p:nvSpPr>
        <p:spPr>
          <a:xfrm rot="0">
            <a:off x="3105816" y="3498575"/>
            <a:ext cx="1449367" cy="240665"/>
          </a:xfrm>
          <a:prstGeom prst="rect">
            <a:avLst/>
          </a:prstGeom>
        </p:spPr>
        <p:txBody>
          <a:bodyPr anchor="t" rtlCol="false" tIns="0" lIns="0" bIns="0" rIns="0">
            <a:spAutoFit/>
          </a:bodyPr>
          <a:lstStyle/>
          <a:p>
            <a:pPr algn="l">
              <a:lnSpc>
                <a:spcPts val="1960"/>
              </a:lnSpc>
              <a:spcBef>
                <a:spcPct val="0"/>
              </a:spcBef>
            </a:pPr>
            <a:r>
              <a:rPr lang="en-US" b="true" sz="1400" spc="210">
                <a:solidFill>
                  <a:srgbClr val="23232A"/>
                </a:solidFill>
                <a:latin typeface="Century Gothic Paneuropean Bold"/>
                <a:ea typeface="Century Gothic Paneuropean Bold"/>
                <a:cs typeface="Century Gothic Paneuropean Bold"/>
                <a:sym typeface="Century Gothic Paneuropean Bold"/>
              </a:rPr>
              <a:t>EXPERIENCE</a:t>
            </a:r>
          </a:p>
        </p:txBody>
      </p:sp>
      <p:sp>
        <p:nvSpPr>
          <p:cNvPr name="TextBox 38" id="38"/>
          <p:cNvSpPr txBox="true"/>
          <p:nvPr/>
        </p:nvSpPr>
        <p:spPr>
          <a:xfrm rot="0">
            <a:off x="5878441" y="3859255"/>
            <a:ext cx="1396187" cy="247650"/>
          </a:xfrm>
          <a:prstGeom prst="rect">
            <a:avLst/>
          </a:prstGeom>
        </p:spPr>
        <p:txBody>
          <a:bodyPr anchor="t" rtlCol="false" tIns="0" lIns="0" bIns="0" rIns="0">
            <a:spAutoFit/>
          </a:bodyPr>
          <a:lstStyle/>
          <a:p>
            <a:pPr algn="r">
              <a:lnSpc>
                <a:spcPts val="2205"/>
              </a:lnSpc>
            </a:pPr>
            <a:r>
              <a:rPr lang="en-US" sz="900" i="true" spc="29">
                <a:solidFill>
                  <a:srgbClr val="4D4D4F"/>
                </a:solidFill>
                <a:latin typeface="Open Sans Italics"/>
                <a:ea typeface="Open Sans Italics"/>
                <a:cs typeface="Open Sans Italics"/>
                <a:sym typeface="Open Sans Italics"/>
              </a:rPr>
              <a:t>Location, dates</a:t>
            </a:r>
          </a:p>
        </p:txBody>
      </p:sp>
      <p:sp>
        <p:nvSpPr>
          <p:cNvPr name="TextBox 39" id="39"/>
          <p:cNvSpPr txBox="true"/>
          <p:nvPr/>
        </p:nvSpPr>
        <p:spPr>
          <a:xfrm rot="0">
            <a:off x="3352765" y="4341982"/>
            <a:ext cx="3921863" cy="694817"/>
          </a:xfrm>
          <a:prstGeom prst="rect">
            <a:avLst/>
          </a:prstGeom>
        </p:spPr>
        <p:txBody>
          <a:bodyPr anchor="t" rtlCol="false" tIns="0" lIns="0" bIns="0" rIns="0">
            <a:spAutoFit/>
          </a:bodyPr>
          <a:lstStyle/>
          <a:p>
            <a:pPr algn="just" marL="172720" indent="-86360" lvl="1">
              <a:lnSpc>
                <a:spcPts val="1463"/>
              </a:lnSpc>
              <a:buFont typeface="Arial"/>
              <a:buChar char="•"/>
            </a:pPr>
            <a:r>
              <a:rPr lang="en-US" sz="799" spc="26">
                <a:solidFill>
                  <a:srgbClr val="4D4D4F"/>
                </a:solidFill>
                <a:latin typeface="Open Sans"/>
                <a:ea typeface="Open Sans"/>
                <a:cs typeface="Open Sans"/>
                <a:sym typeface="Open Sans"/>
              </a:rPr>
              <a:t>Achievements</a:t>
            </a:r>
          </a:p>
          <a:p>
            <a:pPr algn="just" marL="172720" indent="-86360" lvl="1">
              <a:lnSpc>
                <a:spcPts val="1463"/>
              </a:lnSpc>
              <a:buFont typeface="Arial"/>
              <a:buChar char="•"/>
            </a:pPr>
            <a:r>
              <a:rPr lang="en-US" sz="799" spc="26">
                <a:solidFill>
                  <a:srgbClr val="4D4D4F"/>
                </a:solidFill>
                <a:latin typeface="Open Sans"/>
                <a:ea typeface="Open Sans"/>
                <a:cs typeface="Open Sans"/>
                <a:sym typeface="Open Sans"/>
              </a:rPr>
              <a:t>Responsibilities</a:t>
            </a:r>
          </a:p>
          <a:p>
            <a:pPr algn="just" marL="172720" indent="-86360" lvl="1">
              <a:lnSpc>
                <a:spcPts val="1463"/>
              </a:lnSpc>
              <a:buFont typeface="Arial"/>
              <a:buChar char="•"/>
            </a:pPr>
            <a:r>
              <a:rPr lang="en-US" sz="799" spc="26">
                <a:solidFill>
                  <a:srgbClr val="4D4D4F"/>
                </a:solidFill>
                <a:latin typeface="Open Sans"/>
                <a:ea typeface="Open Sans"/>
                <a:cs typeface="Open Sans"/>
                <a:sym typeface="Open Sans"/>
              </a:rPr>
              <a:t>Responsibilities</a:t>
            </a:r>
          </a:p>
          <a:p>
            <a:pPr algn="just" marL="172720" indent="-86360" lvl="1">
              <a:lnSpc>
                <a:spcPts val="1463"/>
              </a:lnSpc>
              <a:buFont typeface="Arial"/>
              <a:buChar char="•"/>
            </a:pPr>
            <a:r>
              <a:rPr lang="en-US" sz="799" spc="26">
                <a:solidFill>
                  <a:srgbClr val="4D4D4F"/>
                </a:solidFill>
                <a:latin typeface="Open Sans"/>
                <a:ea typeface="Open Sans"/>
                <a:cs typeface="Open Sans"/>
                <a:sym typeface="Open Sans"/>
              </a:rPr>
              <a:t>Responsibilities</a:t>
            </a:r>
          </a:p>
        </p:txBody>
      </p:sp>
      <p:sp>
        <p:nvSpPr>
          <p:cNvPr name="TextBox 40" id="40"/>
          <p:cNvSpPr txBox="true"/>
          <p:nvPr/>
        </p:nvSpPr>
        <p:spPr>
          <a:xfrm rot="0">
            <a:off x="3352765" y="3843380"/>
            <a:ext cx="1806112" cy="269875"/>
          </a:xfrm>
          <a:prstGeom prst="rect">
            <a:avLst/>
          </a:prstGeom>
        </p:spPr>
        <p:txBody>
          <a:bodyPr anchor="t" rtlCol="false" tIns="0" lIns="0" bIns="0" rIns="0">
            <a:spAutoFit/>
          </a:bodyPr>
          <a:lstStyle/>
          <a:p>
            <a:pPr algn="l">
              <a:lnSpc>
                <a:spcPts val="2449"/>
              </a:lnSpc>
            </a:pPr>
            <a:r>
              <a:rPr lang="en-US" b="true" sz="999" spc="32">
                <a:solidFill>
                  <a:srgbClr val="4D4D4F"/>
                </a:solidFill>
                <a:latin typeface="Open Sans Bold"/>
                <a:ea typeface="Open Sans Bold"/>
                <a:cs typeface="Open Sans Bold"/>
                <a:sym typeface="Open Sans Bold"/>
              </a:rPr>
              <a:t> COMPANY</a:t>
            </a:r>
          </a:p>
        </p:txBody>
      </p:sp>
      <p:sp>
        <p:nvSpPr>
          <p:cNvPr name="TextBox 41" id="41"/>
          <p:cNvSpPr txBox="true"/>
          <p:nvPr/>
        </p:nvSpPr>
        <p:spPr>
          <a:xfrm rot="0">
            <a:off x="3352765" y="4056232"/>
            <a:ext cx="2842809" cy="247650"/>
          </a:xfrm>
          <a:prstGeom prst="rect">
            <a:avLst/>
          </a:prstGeom>
        </p:spPr>
        <p:txBody>
          <a:bodyPr anchor="t" rtlCol="false" tIns="0" lIns="0" bIns="0" rIns="0">
            <a:spAutoFit/>
          </a:bodyPr>
          <a:lstStyle/>
          <a:p>
            <a:pPr algn="l">
              <a:lnSpc>
                <a:spcPts val="2205"/>
              </a:lnSpc>
            </a:pPr>
            <a:r>
              <a:rPr lang="en-US" sz="900" spc="29">
                <a:solidFill>
                  <a:srgbClr val="4D4D4F"/>
                </a:solidFill>
                <a:latin typeface="Open Sans"/>
                <a:ea typeface="Open Sans"/>
                <a:cs typeface="Open Sans"/>
                <a:sym typeface="Open Sans"/>
              </a:rPr>
              <a:t>TITLE</a:t>
            </a:r>
          </a:p>
        </p:txBody>
      </p:sp>
      <p:sp>
        <p:nvSpPr>
          <p:cNvPr name="TextBox 42" id="42"/>
          <p:cNvSpPr txBox="true"/>
          <p:nvPr/>
        </p:nvSpPr>
        <p:spPr>
          <a:xfrm rot="0">
            <a:off x="5878441" y="5157962"/>
            <a:ext cx="1396187" cy="247650"/>
          </a:xfrm>
          <a:prstGeom prst="rect">
            <a:avLst/>
          </a:prstGeom>
        </p:spPr>
        <p:txBody>
          <a:bodyPr anchor="t" rtlCol="false" tIns="0" lIns="0" bIns="0" rIns="0">
            <a:spAutoFit/>
          </a:bodyPr>
          <a:lstStyle/>
          <a:p>
            <a:pPr algn="r">
              <a:lnSpc>
                <a:spcPts val="2205"/>
              </a:lnSpc>
            </a:pPr>
            <a:r>
              <a:rPr lang="en-US" sz="900" i="true" spc="29">
                <a:solidFill>
                  <a:srgbClr val="4D4D4F"/>
                </a:solidFill>
                <a:latin typeface="Open Sans Italics"/>
                <a:ea typeface="Open Sans Italics"/>
                <a:cs typeface="Open Sans Italics"/>
                <a:sym typeface="Open Sans Italics"/>
              </a:rPr>
              <a:t>Location, dates</a:t>
            </a:r>
          </a:p>
        </p:txBody>
      </p:sp>
      <p:sp>
        <p:nvSpPr>
          <p:cNvPr name="TextBox 43" id="43"/>
          <p:cNvSpPr txBox="true"/>
          <p:nvPr/>
        </p:nvSpPr>
        <p:spPr>
          <a:xfrm rot="0">
            <a:off x="3352765" y="5640688"/>
            <a:ext cx="3921863" cy="694817"/>
          </a:xfrm>
          <a:prstGeom prst="rect">
            <a:avLst/>
          </a:prstGeom>
        </p:spPr>
        <p:txBody>
          <a:bodyPr anchor="t" rtlCol="false" tIns="0" lIns="0" bIns="0" rIns="0">
            <a:spAutoFit/>
          </a:bodyPr>
          <a:lstStyle/>
          <a:p>
            <a:pPr algn="just" marL="172720" indent="-86360" lvl="1">
              <a:lnSpc>
                <a:spcPts val="1463"/>
              </a:lnSpc>
              <a:buFont typeface="Arial"/>
              <a:buChar char="•"/>
            </a:pPr>
            <a:r>
              <a:rPr lang="en-US" sz="799" spc="26">
                <a:solidFill>
                  <a:srgbClr val="4D4D4F"/>
                </a:solidFill>
                <a:latin typeface="Open Sans"/>
                <a:ea typeface="Open Sans"/>
                <a:cs typeface="Open Sans"/>
                <a:sym typeface="Open Sans"/>
              </a:rPr>
              <a:t>Achievements</a:t>
            </a:r>
          </a:p>
          <a:p>
            <a:pPr algn="just" marL="172720" indent="-86360" lvl="1">
              <a:lnSpc>
                <a:spcPts val="1463"/>
              </a:lnSpc>
              <a:buFont typeface="Arial"/>
              <a:buChar char="•"/>
            </a:pPr>
            <a:r>
              <a:rPr lang="en-US" sz="799" spc="26">
                <a:solidFill>
                  <a:srgbClr val="4D4D4F"/>
                </a:solidFill>
                <a:latin typeface="Open Sans"/>
                <a:ea typeface="Open Sans"/>
                <a:cs typeface="Open Sans"/>
                <a:sym typeface="Open Sans"/>
              </a:rPr>
              <a:t>Responsibilities</a:t>
            </a:r>
          </a:p>
          <a:p>
            <a:pPr algn="just" marL="172720" indent="-86360" lvl="1">
              <a:lnSpc>
                <a:spcPts val="1463"/>
              </a:lnSpc>
              <a:buFont typeface="Arial"/>
              <a:buChar char="•"/>
            </a:pPr>
            <a:r>
              <a:rPr lang="en-US" sz="799" spc="26">
                <a:solidFill>
                  <a:srgbClr val="4D4D4F"/>
                </a:solidFill>
                <a:latin typeface="Open Sans"/>
                <a:ea typeface="Open Sans"/>
                <a:cs typeface="Open Sans"/>
                <a:sym typeface="Open Sans"/>
              </a:rPr>
              <a:t>Responsibilities</a:t>
            </a:r>
          </a:p>
          <a:p>
            <a:pPr algn="just" marL="172720" indent="-86360" lvl="1">
              <a:lnSpc>
                <a:spcPts val="1463"/>
              </a:lnSpc>
              <a:buFont typeface="Arial"/>
              <a:buChar char="•"/>
            </a:pPr>
            <a:r>
              <a:rPr lang="en-US" sz="799" spc="26">
                <a:solidFill>
                  <a:srgbClr val="4D4D4F"/>
                </a:solidFill>
                <a:latin typeface="Open Sans"/>
                <a:ea typeface="Open Sans"/>
                <a:cs typeface="Open Sans"/>
                <a:sym typeface="Open Sans"/>
              </a:rPr>
              <a:t>Responsibilities</a:t>
            </a:r>
          </a:p>
        </p:txBody>
      </p:sp>
      <p:sp>
        <p:nvSpPr>
          <p:cNvPr name="TextBox 44" id="44"/>
          <p:cNvSpPr txBox="true"/>
          <p:nvPr/>
        </p:nvSpPr>
        <p:spPr>
          <a:xfrm rot="0">
            <a:off x="3352765" y="5142086"/>
            <a:ext cx="1806112" cy="269875"/>
          </a:xfrm>
          <a:prstGeom prst="rect">
            <a:avLst/>
          </a:prstGeom>
        </p:spPr>
        <p:txBody>
          <a:bodyPr anchor="t" rtlCol="false" tIns="0" lIns="0" bIns="0" rIns="0">
            <a:spAutoFit/>
          </a:bodyPr>
          <a:lstStyle/>
          <a:p>
            <a:pPr algn="l">
              <a:lnSpc>
                <a:spcPts val="2449"/>
              </a:lnSpc>
            </a:pPr>
            <a:r>
              <a:rPr lang="en-US" b="true" sz="999" spc="32">
                <a:solidFill>
                  <a:srgbClr val="4D4D4F"/>
                </a:solidFill>
                <a:latin typeface="Open Sans Bold"/>
                <a:ea typeface="Open Sans Bold"/>
                <a:cs typeface="Open Sans Bold"/>
                <a:sym typeface="Open Sans Bold"/>
              </a:rPr>
              <a:t>COMPANY</a:t>
            </a:r>
          </a:p>
        </p:txBody>
      </p:sp>
      <p:sp>
        <p:nvSpPr>
          <p:cNvPr name="TextBox 45" id="45"/>
          <p:cNvSpPr txBox="true"/>
          <p:nvPr/>
        </p:nvSpPr>
        <p:spPr>
          <a:xfrm rot="0">
            <a:off x="3352765" y="5354938"/>
            <a:ext cx="2842809" cy="247650"/>
          </a:xfrm>
          <a:prstGeom prst="rect">
            <a:avLst/>
          </a:prstGeom>
        </p:spPr>
        <p:txBody>
          <a:bodyPr anchor="t" rtlCol="false" tIns="0" lIns="0" bIns="0" rIns="0">
            <a:spAutoFit/>
          </a:bodyPr>
          <a:lstStyle/>
          <a:p>
            <a:pPr algn="l">
              <a:lnSpc>
                <a:spcPts val="2205"/>
              </a:lnSpc>
            </a:pPr>
            <a:r>
              <a:rPr lang="en-US" sz="900" spc="29">
                <a:solidFill>
                  <a:srgbClr val="4D4D4F"/>
                </a:solidFill>
                <a:latin typeface="Open Sans"/>
                <a:ea typeface="Open Sans"/>
                <a:cs typeface="Open Sans"/>
                <a:sym typeface="Open Sans"/>
              </a:rPr>
              <a:t>TITLE</a:t>
            </a:r>
          </a:p>
        </p:txBody>
      </p:sp>
      <p:sp>
        <p:nvSpPr>
          <p:cNvPr name="TextBox 46" id="46"/>
          <p:cNvSpPr txBox="true"/>
          <p:nvPr/>
        </p:nvSpPr>
        <p:spPr>
          <a:xfrm rot="0">
            <a:off x="5878441" y="6456668"/>
            <a:ext cx="1396187" cy="247650"/>
          </a:xfrm>
          <a:prstGeom prst="rect">
            <a:avLst/>
          </a:prstGeom>
        </p:spPr>
        <p:txBody>
          <a:bodyPr anchor="t" rtlCol="false" tIns="0" lIns="0" bIns="0" rIns="0">
            <a:spAutoFit/>
          </a:bodyPr>
          <a:lstStyle/>
          <a:p>
            <a:pPr algn="r">
              <a:lnSpc>
                <a:spcPts val="2205"/>
              </a:lnSpc>
            </a:pPr>
            <a:r>
              <a:rPr lang="en-US" sz="900" i="true" spc="29">
                <a:solidFill>
                  <a:srgbClr val="4D4D4F"/>
                </a:solidFill>
                <a:latin typeface="Open Sans Italics"/>
                <a:ea typeface="Open Sans Italics"/>
                <a:cs typeface="Open Sans Italics"/>
                <a:sym typeface="Open Sans Italics"/>
              </a:rPr>
              <a:t>Location, dates</a:t>
            </a:r>
          </a:p>
        </p:txBody>
      </p:sp>
      <p:sp>
        <p:nvSpPr>
          <p:cNvPr name="TextBox 47" id="47"/>
          <p:cNvSpPr txBox="true"/>
          <p:nvPr/>
        </p:nvSpPr>
        <p:spPr>
          <a:xfrm rot="0">
            <a:off x="3352765" y="6939394"/>
            <a:ext cx="3921863" cy="694817"/>
          </a:xfrm>
          <a:prstGeom prst="rect">
            <a:avLst/>
          </a:prstGeom>
        </p:spPr>
        <p:txBody>
          <a:bodyPr anchor="t" rtlCol="false" tIns="0" lIns="0" bIns="0" rIns="0">
            <a:spAutoFit/>
          </a:bodyPr>
          <a:lstStyle/>
          <a:p>
            <a:pPr algn="just" marL="172720" indent="-86360" lvl="1">
              <a:lnSpc>
                <a:spcPts val="1463"/>
              </a:lnSpc>
              <a:buFont typeface="Arial"/>
              <a:buChar char="•"/>
            </a:pPr>
            <a:r>
              <a:rPr lang="en-US" sz="799" spc="26">
                <a:solidFill>
                  <a:srgbClr val="4D4D4F"/>
                </a:solidFill>
                <a:latin typeface="Open Sans"/>
                <a:ea typeface="Open Sans"/>
                <a:cs typeface="Open Sans"/>
                <a:sym typeface="Open Sans"/>
              </a:rPr>
              <a:t>Achievements</a:t>
            </a:r>
          </a:p>
          <a:p>
            <a:pPr algn="just" marL="172720" indent="-86360" lvl="1">
              <a:lnSpc>
                <a:spcPts val="1463"/>
              </a:lnSpc>
              <a:buFont typeface="Arial"/>
              <a:buChar char="•"/>
            </a:pPr>
            <a:r>
              <a:rPr lang="en-US" sz="799" spc="26">
                <a:solidFill>
                  <a:srgbClr val="4D4D4F"/>
                </a:solidFill>
                <a:latin typeface="Open Sans"/>
                <a:ea typeface="Open Sans"/>
                <a:cs typeface="Open Sans"/>
                <a:sym typeface="Open Sans"/>
              </a:rPr>
              <a:t>Responsibilities</a:t>
            </a:r>
          </a:p>
          <a:p>
            <a:pPr algn="just" marL="172720" indent="-86360" lvl="1">
              <a:lnSpc>
                <a:spcPts val="1463"/>
              </a:lnSpc>
              <a:buFont typeface="Arial"/>
              <a:buChar char="•"/>
            </a:pPr>
            <a:r>
              <a:rPr lang="en-US" sz="799" spc="26">
                <a:solidFill>
                  <a:srgbClr val="4D4D4F"/>
                </a:solidFill>
                <a:latin typeface="Open Sans"/>
                <a:ea typeface="Open Sans"/>
                <a:cs typeface="Open Sans"/>
                <a:sym typeface="Open Sans"/>
              </a:rPr>
              <a:t>Responsibilities</a:t>
            </a:r>
          </a:p>
          <a:p>
            <a:pPr algn="just" marL="172720" indent="-86360" lvl="1">
              <a:lnSpc>
                <a:spcPts val="1463"/>
              </a:lnSpc>
              <a:buFont typeface="Arial"/>
              <a:buChar char="•"/>
            </a:pPr>
            <a:r>
              <a:rPr lang="en-US" sz="799" spc="26">
                <a:solidFill>
                  <a:srgbClr val="4D4D4F"/>
                </a:solidFill>
                <a:latin typeface="Open Sans"/>
                <a:ea typeface="Open Sans"/>
                <a:cs typeface="Open Sans"/>
                <a:sym typeface="Open Sans"/>
              </a:rPr>
              <a:t>Responsibilities</a:t>
            </a:r>
          </a:p>
        </p:txBody>
      </p:sp>
      <p:sp>
        <p:nvSpPr>
          <p:cNvPr name="TextBox 48" id="48"/>
          <p:cNvSpPr txBox="true"/>
          <p:nvPr/>
        </p:nvSpPr>
        <p:spPr>
          <a:xfrm rot="0">
            <a:off x="3352765" y="6440793"/>
            <a:ext cx="1806112" cy="269875"/>
          </a:xfrm>
          <a:prstGeom prst="rect">
            <a:avLst/>
          </a:prstGeom>
        </p:spPr>
        <p:txBody>
          <a:bodyPr anchor="t" rtlCol="false" tIns="0" lIns="0" bIns="0" rIns="0">
            <a:spAutoFit/>
          </a:bodyPr>
          <a:lstStyle/>
          <a:p>
            <a:pPr algn="l">
              <a:lnSpc>
                <a:spcPts val="2449"/>
              </a:lnSpc>
            </a:pPr>
            <a:r>
              <a:rPr lang="en-US" b="true" sz="999" spc="32">
                <a:solidFill>
                  <a:srgbClr val="4D4D4F"/>
                </a:solidFill>
                <a:latin typeface="Open Sans Bold"/>
                <a:ea typeface="Open Sans Bold"/>
                <a:cs typeface="Open Sans Bold"/>
                <a:sym typeface="Open Sans Bold"/>
              </a:rPr>
              <a:t>COMPANY</a:t>
            </a:r>
          </a:p>
        </p:txBody>
      </p:sp>
      <p:sp>
        <p:nvSpPr>
          <p:cNvPr name="TextBox 49" id="49"/>
          <p:cNvSpPr txBox="true"/>
          <p:nvPr/>
        </p:nvSpPr>
        <p:spPr>
          <a:xfrm rot="0">
            <a:off x="3352765" y="6653644"/>
            <a:ext cx="2842809" cy="247650"/>
          </a:xfrm>
          <a:prstGeom prst="rect">
            <a:avLst/>
          </a:prstGeom>
        </p:spPr>
        <p:txBody>
          <a:bodyPr anchor="t" rtlCol="false" tIns="0" lIns="0" bIns="0" rIns="0">
            <a:spAutoFit/>
          </a:bodyPr>
          <a:lstStyle/>
          <a:p>
            <a:pPr algn="l">
              <a:lnSpc>
                <a:spcPts val="2205"/>
              </a:lnSpc>
            </a:pPr>
            <a:r>
              <a:rPr lang="en-US" sz="900" spc="29">
                <a:solidFill>
                  <a:srgbClr val="4D4D4F"/>
                </a:solidFill>
                <a:latin typeface="Open Sans"/>
                <a:ea typeface="Open Sans"/>
                <a:cs typeface="Open Sans"/>
                <a:sym typeface="Open Sans"/>
              </a:rPr>
              <a:t>TITLE</a:t>
            </a:r>
          </a:p>
        </p:txBody>
      </p:sp>
      <p:sp>
        <p:nvSpPr>
          <p:cNvPr name="TextBox 50" id="50"/>
          <p:cNvSpPr txBox="true"/>
          <p:nvPr/>
        </p:nvSpPr>
        <p:spPr>
          <a:xfrm rot="0">
            <a:off x="5878441" y="7755374"/>
            <a:ext cx="1396187" cy="247650"/>
          </a:xfrm>
          <a:prstGeom prst="rect">
            <a:avLst/>
          </a:prstGeom>
        </p:spPr>
        <p:txBody>
          <a:bodyPr anchor="t" rtlCol="false" tIns="0" lIns="0" bIns="0" rIns="0">
            <a:spAutoFit/>
          </a:bodyPr>
          <a:lstStyle/>
          <a:p>
            <a:pPr algn="r">
              <a:lnSpc>
                <a:spcPts val="2205"/>
              </a:lnSpc>
            </a:pPr>
            <a:r>
              <a:rPr lang="en-US" sz="900" i="true" spc="29">
                <a:solidFill>
                  <a:srgbClr val="4D4D4F"/>
                </a:solidFill>
                <a:latin typeface="Open Sans Italics"/>
                <a:ea typeface="Open Sans Italics"/>
                <a:cs typeface="Open Sans Italics"/>
                <a:sym typeface="Open Sans Italics"/>
              </a:rPr>
              <a:t>Location, dates</a:t>
            </a:r>
          </a:p>
        </p:txBody>
      </p:sp>
      <p:sp>
        <p:nvSpPr>
          <p:cNvPr name="TextBox 51" id="51"/>
          <p:cNvSpPr txBox="true"/>
          <p:nvPr/>
        </p:nvSpPr>
        <p:spPr>
          <a:xfrm rot="0">
            <a:off x="3352765" y="8238100"/>
            <a:ext cx="3921863" cy="694817"/>
          </a:xfrm>
          <a:prstGeom prst="rect">
            <a:avLst/>
          </a:prstGeom>
        </p:spPr>
        <p:txBody>
          <a:bodyPr anchor="t" rtlCol="false" tIns="0" lIns="0" bIns="0" rIns="0">
            <a:spAutoFit/>
          </a:bodyPr>
          <a:lstStyle/>
          <a:p>
            <a:pPr algn="just" marL="172720" indent="-86360" lvl="1">
              <a:lnSpc>
                <a:spcPts val="1463"/>
              </a:lnSpc>
              <a:buFont typeface="Arial"/>
              <a:buChar char="•"/>
            </a:pPr>
            <a:r>
              <a:rPr lang="en-US" sz="799" spc="26">
                <a:solidFill>
                  <a:srgbClr val="4D4D4F"/>
                </a:solidFill>
                <a:latin typeface="Open Sans"/>
                <a:ea typeface="Open Sans"/>
                <a:cs typeface="Open Sans"/>
                <a:sym typeface="Open Sans"/>
              </a:rPr>
              <a:t>Achievements</a:t>
            </a:r>
          </a:p>
          <a:p>
            <a:pPr algn="just" marL="172720" indent="-86360" lvl="1">
              <a:lnSpc>
                <a:spcPts val="1463"/>
              </a:lnSpc>
              <a:buFont typeface="Arial"/>
              <a:buChar char="•"/>
            </a:pPr>
            <a:r>
              <a:rPr lang="en-US" sz="799" spc="26">
                <a:solidFill>
                  <a:srgbClr val="4D4D4F"/>
                </a:solidFill>
                <a:latin typeface="Open Sans"/>
                <a:ea typeface="Open Sans"/>
                <a:cs typeface="Open Sans"/>
                <a:sym typeface="Open Sans"/>
              </a:rPr>
              <a:t>Responsibilities</a:t>
            </a:r>
          </a:p>
          <a:p>
            <a:pPr algn="just" marL="172720" indent="-86360" lvl="1">
              <a:lnSpc>
                <a:spcPts val="1463"/>
              </a:lnSpc>
              <a:buFont typeface="Arial"/>
              <a:buChar char="•"/>
            </a:pPr>
            <a:r>
              <a:rPr lang="en-US" sz="799" spc="26">
                <a:solidFill>
                  <a:srgbClr val="4D4D4F"/>
                </a:solidFill>
                <a:latin typeface="Open Sans"/>
                <a:ea typeface="Open Sans"/>
                <a:cs typeface="Open Sans"/>
                <a:sym typeface="Open Sans"/>
              </a:rPr>
              <a:t>Responsibilities</a:t>
            </a:r>
          </a:p>
          <a:p>
            <a:pPr algn="just" marL="172720" indent="-86360" lvl="1">
              <a:lnSpc>
                <a:spcPts val="1463"/>
              </a:lnSpc>
              <a:buFont typeface="Arial"/>
              <a:buChar char="•"/>
            </a:pPr>
            <a:r>
              <a:rPr lang="en-US" sz="799" spc="26">
                <a:solidFill>
                  <a:srgbClr val="4D4D4F"/>
                </a:solidFill>
                <a:latin typeface="Open Sans"/>
                <a:ea typeface="Open Sans"/>
                <a:cs typeface="Open Sans"/>
                <a:sym typeface="Open Sans"/>
              </a:rPr>
              <a:t>Responsibilities</a:t>
            </a:r>
          </a:p>
        </p:txBody>
      </p:sp>
      <p:sp>
        <p:nvSpPr>
          <p:cNvPr name="TextBox 52" id="52"/>
          <p:cNvSpPr txBox="true"/>
          <p:nvPr/>
        </p:nvSpPr>
        <p:spPr>
          <a:xfrm rot="0">
            <a:off x="3352765" y="7739499"/>
            <a:ext cx="1806112" cy="269875"/>
          </a:xfrm>
          <a:prstGeom prst="rect">
            <a:avLst/>
          </a:prstGeom>
        </p:spPr>
        <p:txBody>
          <a:bodyPr anchor="t" rtlCol="false" tIns="0" lIns="0" bIns="0" rIns="0">
            <a:spAutoFit/>
          </a:bodyPr>
          <a:lstStyle/>
          <a:p>
            <a:pPr algn="l">
              <a:lnSpc>
                <a:spcPts val="2449"/>
              </a:lnSpc>
            </a:pPr>
            <a:r>
              <a:rPr lang="en-US" b="true" sz="999" spc="32">
                <a:solidFill>
                  <a:srgbClr val="4D4D4F"/>
                </a:solidFill>
                <a:latin typeface="Open Sans Bold"/>
                <a:ea typeface="Open Sans Bold"/>
                <a:cs typeface="Open Sans Bold"/>
                <a:sym typeface="Open Sans Bold"/>
              </a:rPr>
              <a:t>COMPANY</a:t>
            </a:r>
          </a:p>
        </p:txBody>
      </p:sp>
      <p:sp>
        <p:nvSpPr>
          <p:cNvPr name="TextBox 53" id="53"/>
          <p:cNvSpPr txBox="true"/>
          <p:nvPr/>
        </p:nvSpPr>
        <p:spPr>
          <a:xfrm rot="0">
            <a:off x="3352765" y="7952350"/>
            <a:ext cx="2842809" cy="247650"/>
          </a:xfrm>
          <a:prstGeom prst="rect">
            <a:avLst/>
          </a:prstGeom>
        </p:spPr>
        <p:txBody>
          <a:bodyPr anchor="t" rtlCol="false" tIns="0" lIns="0" bIns="0" rIns="0">
            <a:spAutoFit/>
          </a:bodyPr>
          <a:lstStyle/>
          <a:p>
            <a:pPr algn="l">
              <a:lnSpc>
                <a:spcPts val="2205"/>
              </a:lnSpc>
            </a:pPr>
            <a:r>
              <a:rPr lang="en-US" sz="900" spc="29">
                <a:solidFill>
                  <a:srgbClr val="4D4D4F"/>
                </a:solidFill>
                <a:latin typeface="Open Sans"/>
                <a:ea typeface="Open Sans"/>
                <a:cs typeface="Open Sans"/>
                <a:sym typeface="Open Sans"/>
              </a:rPr>
              <a:t>TITLE</a:t>
            </a:r>
          </a:p>
        </p:txBody>
      </p:sp>
      <p:sp>
        <p:nvSpPr>
          <p:cNvPr name="TextBox 54" id="54"/>
          <p:cNvSpPr txBox="true"/>
          <p:nvPr/>
        </p:nvSpPr>
        <p:spPr>
          <a:xfrm rot="0">
            <a:off x="278532" y="8221871"/>
            <a:ext cx="1476134" cy="1113155"/>
          </a:xfrm>
          <a:prstGeom prst="rect">
            <a:avLst/>
          </a:prstGeom>
        </p:spPr>
        <p:txBody>
          <a:bodyPr anchor="t" rtlCol="false" tIns="0" lIns="0" bIns="0" rIns="0">
            <a:spAutoFit/>
          </a:bodyPr>
          <a:lstStyle/>
          <a:p>
            <a:pPr algn="l" marL="215899" indent="-107950" lvl="1">
              <a:lnSpc>
                <a:spcPts val="2259"/>
              </a:lnSpc>
              <a:buFont typeface="Arial"/>
              <a:buChar char="•"/>
            </a:pPr>
            <a:r>
              <a:rPr lang="en-US" sz="999" spc="12">
                <a:solidFill>
                  <a:srgbClr val="4D4D4F"/>
                </a:solidFill>
                <a:latin typeface="Poppins"/>
                <a:ea typeface="Poppins"/>
                <a:cs typeface="Poppins"/>
                <a:sym typeface="Poppins"/>
              </a:rPr>
              <a:t>1</a:t>
            </a:r>
          </a:p>
          <a:p>
            <a:pPr algn="l" marL="215899" indent="-107950" lvl="1">
              <a:lnSpc>
                <a:spcPts val="2259"/>
              </a:lnSpc>
              <a:buFont typeface="Arial"/>
              <a:buChar char="•"/>
            </a:pPr>
            <a:r>
              <a:rPr lang="en-US" sz="999" spc="12">
                <a:solidFill>
                  <a:srgbClr val="4D4D4F"/>
                </a:solidFill>
                <a:latin typeface="Poppins"/>
                <a:ea typeface="Poppins"/>
                <a:cs typeface="Poppins"/>
                <a:sym typeface="Poppins"/>
              </a:rPr>
              <a:t>2</a:t>
            </a:r>
          </a:p>
          <a:p>
            <a:pPr algn="l" marL="215899" indent="-107950" lvl="1">
              <a:lnSpc>
                <a:spcPts val="2259"/>
              </a:lnSpc>
              <a:buFont typeface="Arial"/>
              <a:buChar char="•"/>
            </a:pPr>
            <a:r>
              <a:rPr lang="en-US" sz="999" spc="12">
                <a:solidFill>
                  <a:srgbClr val="4D4D4F"/>
                </a:solidFill>
                <a:latin typeface="Poppins"/>
                <a:ea typeface="Poppins"/>
                <a:cs typeface="Poppins"/>
                <a:sym typeface="Poppins"/>
              </a:rPr>
              <a:t>3</a:t>
            </a:r>
          </a:p>
          <a:p>
            <a:pPr algn="l" marL="215899" indent="-107950" lvl="1">
              <a:lnSpc>
                <a:spcPts val="2259"/>
              </a:lnSpc>
              <a:buFont typeface="Arial"/>
              <a:buChar char="•"/>
            </a:pPr>
            <a:r>
              <a:rPr lang="en-US" sz="999" spc="12">
                <a:solidFill>
                  <a:srgbClr val="4D4D4F"/>
                </a:solidFill>
                <a:latin typeface="Poppins"/>
                <a:ea typeface="Poppins"/>
                <a:cs typeface="Poppins"/>
                <a:sym typeface="Poppins"/>
              </a:rPr>
              <a:t>4</a:t>
            </a:r>
          </a:p>
        </p:txBody>
      </p:sp>
      <p:sp>
        <p:nvSpPr>
          <p:cNvPr name="TextBox 55" id="55"/>
          <p:cNvSpPr txBox="true"/>
          <p:nvPr/>
        </p:nvSpPr>
        <p:spPr>
          <a:xfrm rot="0">
            <a:off x="278532" y="9870967"/>
            <a:ext cx="2424045" cy="489585"/>
          </a:xfrm>
          <a:prstGeom prst="rect">
            <a:avLst/>
          </a:prstGeom>
        </p:spPr>
        <p:txBody>
          <a:bodyPr anchor="t" rtlCol="false" tIns="0" lIns="0" bIns="0" rIns="0">
            <a:spAutoFit/>
          </a:bodyPr>
          <a:lstStyle/>
          <a:p>
            <a:pPr algn="l" marL="194310" indent="-97155" lvl="1">
              <a:lnSpc>
                <a:spcPts val="2025"/>
              </a:lnSpc>
              <a:buFont typeface="Arial"/>
              <a:buChar char="•"/>
            </a:pPr>
            <a:r>
              <a:rPr lang="en-US" sz="900">
                <a:solidFill>
                  <a:srgbClr val="464A4E"/>
                </a:solidFill>
                <a:latin typeface="Poppins"/>
                <a:ea typeface="Poppins"/>
                <a:cs typeface="Poppins"/>
                <a:sym typeface="Poppins"/>
              </a:rPr>
              <a:t>Language</a:t>
            </a:r>
            <a:r>
              <a:rPr lang="en-US" sz="900" u="none">
                <a:solidFill>
                  <a:srgbClr val="464A4E"/>
                </a:solidFill>
                <a:latin typeface="Poppins"/>
                <a:ea typeface="Poppins"/>
                <a:cs typeface="Poppins"/>
                <a:sym typeface="Poppins"/>
              </a:rPr>
              <a:t>: Native</a:t>
            </a:r>
          </a:p>
          <a:p>
            <a:pPr algn="l" marL="194310" indent="-97155" lvl="1">
              <a:lnSpc>
                <a:spcPts val="2025"/>
              </a:lnSpc>
              <a:buFont typeface="Arial"/>
              <a:buChar char="•"/>
            </a:pPr>
            <a:r>
              <a:rPr lang="en-US" sz="900" u="none">
                <a:solidFill>
                  <a:srgbClr val="464A4E"/>
                </a:solidFill>
                <a:latin typeface="Poppins"/>
                <a:ea typeface="Poppins"/>
                <a:cs typeface="Poppins"/>
                <a:sym typeface="Poppins"/>
              </a:rPr>
              <a:t>Language</a:t>
            </a:r>
            <a:r>
              <a:rPr lang="en-US" sz="900" u="none">
                <a:solidFill>
                  <a:srgbClr val="464A4E"/>
                </a:solidFill>
                <a:latin typeface="Poppins"/>
                <a:ea typeface="Poppins"/>
                <a:cs typeface="Poppins"/>
                <a:sym typeface="Poppins"/>
              </a:rPr>
              <a:t>: Full professional proficiency</a:t>
            </a:r>
          </a:p>
        </p:txBody>
      </p:sp>
      <p:sp>
        <p:nvSpPr>
          <p:cNvPr name="TextBox 56" id="56"/>
          <p:cNvSpPr txBox="true"/>
          <p:nvPr/>
        </p:nvSpPr>
        <p:spPr>
          <a:xfrm rot="0">
            <a:off x="278532" y="5845577"/>
            <a:ext cx="2185537" cy="148590"/>
          </a:xfrm>
          <a:prstGeom prst="rect">
            <a:avLst/>
          </a:prstGeom>
        </p:spPr>
        <p:txBody>
          <a:bodyPr anchor="t" rtlCol="false" tIns="0" lIns="0" bIns="0" rIns="0">
            <a:spAutoFit/>
          </a:bodyPr>
          <a:lstStyle/>
          <a:p>
            <a:pPr algn="l">
              <a:lnSpc>
                <a:spcPts val="1260"/>
              </a:lnSpc>
            </a:pPr>
            <a:r>
              <a:rPr lang="en-US" b="true" sz="900" spc="-2">
                <a:solidFill>
                  <a:srgbClr val="464A4E"/>
                </a:solidFill>
                <a:latin typeface="Poppins Semi-Bold"/>
                <a:ea typeface="Poppins Semi-Bold"/>
                <a:cs typeface="Poppins Semi-Bold"/>
                <a:sym typeface="Poppins Semi-Bold"/>
              </a:rPr>
              <a:t>SCHOOL </a:t>
            </a:r>
          </a:p>
        </p:txBody>
      </p:sp>
      <p:sp>
        <p:nvSpPr>
          <p:cNvPr name="TextBox 57" id="57"/>
          <p:cNvSpPr txBox="true"/>
          <p:nvPr/>
        </p:nvSpPr>
        <p:spPr>
          <a:xfrm rot="0">
            <a:off x="1207599" y="5831404"/>
            <a:ext cx="1409297" cy="145582"/>
          </a:xfrm>
          <a:prstGeom prst="rect">
            <a:avLst/>
          </a:prstGeom>
        </p:spPr>
        <p:txBody>
          <a:bodyPr anchor="t" rtlCol="false" tIns="0" lIns="0" bIns="0" rIns="0">
            <a:spAutoFit/>
          </a:bodyPr>
          <a:lstStyle/>
          <a:p>
            <a:pPr algn="r">
              <a:lnSpc>
                <a:spcPts val="1230"/>
              </a:lnSpc>
            </a:pPr>
            <a:r>
              <a:rPr lang="en-US" sz="879" spc="41">
                <a:solidFill>
                  <a:srgbClr val="464A4E"/>
                </a:solidFill>
                <a:latin typeface="Poppins"/>
                <a:ea typeface="Poppins"/>
                <a:cs typeface="Poppins"/>
                <a:sym typeface="Poppins"/>
              </a:rPr>
              <a:t>Location, 2016 - 2020</a:t>
            </a:r>
          </a:p>
        </p:txBody>
      </p:sp>
      <p:sp>
        <p:nvSpPr>
          <p:cNvPr name="TextBox 58" id="58"/>
          <p:cNvSpPr txBox="true"/>
          <p:nvPr/>
        </p:nvSpPr>
        <p:spPr>
          <a:xfrm rot="0">
            <a:off x="278532" y="6536043"/>
            <a:ext cx="1633716" cy="240665"/>
          </a:xfrm>
          <a:prstGeom prst="rect">
            <a:avLst/>
          </a:prstGeom>
        </p:spPr>
        <p:txBody>
          <a:bodyPr anchor="t" rtlCol="false" tIns="0" lIns="0" bIns="0" rIns="0">
            <a:spAutoFit/>
          </a:bodyPr>
          <a:lstStyle/>
          <a:p>
            <a:pPr algn="l">
              <a:lnSpc>
                <a:spcPts val="1960"/>
              </a:lnSpc>
              <a:spcBef>
                <a:spcPct val="0"/>
              </a:spcBef>
            </a:pPr>
            <a:r>
              <a:rPr lang="en-US" b="true" sz="1400" spc="210">
                <a:solidFill>
                  <a:srgbClr val="23232A"/>
                </a:solidFill>
                <a:latin typeface="Century Gothic Paneuropean Bold"/>
                <a:ea typeface="Century Gothic Paneuropean Bold"/>
                <a:cs typeface="Century Gothic Paneuropean Bold"/>
                <a:sym typeface="Century Gothic Paneuropean Bold"/>
              </a:rPr>
              <a:t>HARD SKILLS</a:t>
            </a:r>
          </a:p>
        </p:txBody>
      </p:sp>
      <p:sp>
        <p:nvSpPr>
          <p:cNvPr name="TextBox 59" id="59"/>
          <p:cNvSpPr txBox="true"/>
          <p:nvPr/>
        </p:nvSpPr>
        <p:spPr>
          <a:xfrm rot="0">
            <a:off x="278532" y="6728491"/>
            <a:ext cx="1476134" cy="1113155"/>
          </a:xfrm>
          <a:prstGeom prst="rect">
            <a:avLst/>
          </a:prstGeom>
        </p:spPr>
        <p:txBody>
          <a:bodyPr anchor="t" rtlCol="false" tIns="0" lIns="0" bIns="0" rIns="0">
            <a:spAutoFit/>
          </a:bodyPr>
          <a:lstStyle/>
          <a:p>
            <a:pPr algn="l" marL="215899" indent="-107950" lvl="1">
              <a:lnSpc>
                <a:spcPts val="2259"/>
              </a:lnSpc>
              <a:buFont typeface="Arial"/>
              <a:buChar char="•"/>
            </a:pPr>
            <a:r>
              <a:rPr lang="en-US" sz="999" spc="12">
                <a:solidFill>
                  <a:srgbClr val="4D4D4F"/>
                </a:solidFill>
                <a:latin typeface="Poppins"/>
                <a:ea typeface="Poppins"/>
                <a:cs typeface="Poppins"/>
                <a:sym typeface="Poppins"/>
              </a:rPr>
              <a:t>1</a:t>
            </a:r>
          </a:p>
          <a:p>
            <a:pPr algn="l" marL="215899" indent="-107950" lvl="1">
              <a:lnSpc>
                <a:spcPts val="2259"/>
              </a:lnSpc>
              <a:buFont typeface="Arial"/>
              <a:buChar char="•"/>
            </a:pPr>
            <a:r>
              <a:rPr lang="en-US" sz="999" spc="12">
                <a:solidFill>
                  <a:srgbClr val="4D4D4F"/>
                </a:solidFill>
                <a:latin typeface="Poppins"/>
                <a:ea typeface="Poppins"/>
                <a:cs typeface="Poppins"/>
                <a:sym typeface="Poppins"/>
              </a:rPr>
              <a:t>2</a:t>
            </a:r>
          </a:p>
          <a:p>
            <a:pPr algn="l" marL="215899" indent="-107950" lvl="1">
              <a:lnSpc>
                <a:spcPts val="2259"/>
              </a:lnSpc>
              <a:buFont typeface="Arial"/>
              <a:buChar char="•"/>
            </a:pPr>
            <a:r>
              <a:rPr lang="en-US" sz="999" spc="12">
                <a:solidFill>
                  <a:srgbClr val="4D4D4F"/>
                </a:solidFill>
                <a:latin typeface="Poppins"/>
                <a:ea typeface="Poppins"/>
                <a:cs typeface="Poppins"/>
                <a:sym typeface="Poppins"/>
              </a:rPr>
              <a:t>3</a:t>
            </a:r>
          </a:p>
          <a:p>
            <a:pPr algn="l" marL="215899" indent="-107950" lvl="1">
              <a:lnSpc>
                <a:spcPts val="2259"/>
              </a:lnSpc>
              <a:buFont typeface="Arial"/>
              <a:buChar char="•"/>
            </a:pPr>
            <a:r>
              <a:rPr lang="en-US" sz="999" spc="12">
                <a:solidFill>
                  <a:srgbClr val="4D4D4F"/>
                </a:solidFill>
                <a:latin typeface="Poppins"/>
                <a:ea typeface="Poppins"/>
                <a:cs typeface="Poppins"/>
                <a:sym typeface="Poppins"/>
              </a:rPr>
              <a:t>4</a:t>
            </a:r>
          </a:p>
        </p:txBody>
      </p:sp>
      <p:sp>
        <p:nvSpPr>
          <p:cNvPr name="TextBox 60" id="60"/>
          <p:cNvSpPr txBox="true"/>
          <p:nvPr/>
        </p:nvSpPr>
        <p:spPr>
          <a:xfrm rot="0">
            <a:off x="6528763" y="2653554"/>
            <a:ext cx="1100741" cy="144018"/>
          </a:xfrm>
          <a:prstGeom prst="rect">
            <a:avLst/>
          </a:prstGeom>
        </p:spPr>
        <p:txBody>
          <a:bodyPr anchor="t" rtlCol="false" tIns="0" lIns="0" bIns="0" rIns="0">
            <a:spAutoFit/>
          </a:bodyPr>
          <a:lstStyle/>
          <a:p>
            <a:pPr algn="just">
              <a:lnSpc>
                <a:spcPts val="1296"/>
              </a:lnSpc>
            </a:pPr>
            <a:r>
              <a:rPr lang="en-US" sz="900">
                <a:solidFill>
                  <a:srgbClr val="464A4E"/>
                </a:solidFill>
                <a:latin typeface="Poppins Light"/>
                <a:ea typeface="Poppins Light"/>
                <a:cs typeface="Poppins Light"/>
                <a:sym typeface="Poppins Light"/>
              </a:rPr>
              <a:t>City, Country</a:t>
            </a:r>
          </a:p>
        </p:txBody>
      </p:sp>
      <p:grpSp>
        <p:nvGrpSpPr>
          <p:cNvPr name="Group 61" id="61"/>
          <p:cNvGrpSpPr>
            <a:grpSpLocks noChangeAspect="true"/>
          </p:cNvGrpSpPr>
          <p:nvPr/>
        </p:nvGrpSpPr>
        <p:grpSpPr>
          <a:xfrm rot="0">
            <a:off x="3174551" y="9144567"/>
            <a:ext cx="100341" cy="100341"/>
            <a:chOff x="0" y="0"/>
            <a:chExt cx="91491" cy="91491"/>
          </a:xfrm>
        </p:grpSpPr>
        <p:sp>
          <p:nvSpPr>
            <p:cNvPr name="Freeform 62" id="62"/>
            <p:cNvSpPr/>
            <p:nvPr/>
          </p:nvSpPr>
          <p:spPr>
            <a:xfrm flipH="false" flipV="false" rot="0">
              <a:off x="0" y="0"/>
              <a:ext cx="91440" cy="91440"/>
            </a:xfrm>
            <a:custGeom>
              <a:avLst/>
              <a:gdLst/>
              <a:ahLst/>
              <a:cxnLst/>
              <a:rect r="r" b="b" t="t" l="l"/>
              <a:pathLst>
                <a:path h="91440" w="91440">
                  <a:moveTo>
                    <a:pt x="91440" y="45720"/>
                  </a:moveTo>
                  <a:cubicBezTo>
                    <a:pt x="91440" y="70993"/>
                    <a:pt x="70993" y="91440"/>
                    <a:pt x="45720" y="91440"/>
                  </a:cubicBezTo>
                  <a:cubicBezTo>
                    <a:pt x="20447" y="91440"/>
                    <a:pt x="0" y="70993"/>
                    <a:pt x="0" y="45720"/>
                  </a:cubicBezTo>
                  <a:cubicBezTo>
                    <a:pt x="0" y="20447"/>
                    <a:pt x="20447" y="0"/>
                    <a:pt x="45720" y="0"/>
                  </a:cubicBezTo>
                  <a:cubicBezTo>
                    <a:pt x="70993" y="0"/>
                    <a:pt x="91440" y="20447"/>
                    <a:pt x="91440" y="45720"/>
                  </a:cubicBezTo>
                </a:path>
              </a:pathLst>
            </a:custGeom>
            <a:solidFill>
              <a:srgbClr val="23232A"/>
            </a:solidFill>
          </p:spPr>
        </p:sp>
      </p:grpSp>
      <p:sp>
        <p:nvSpPr>
          <p:cNvPr name="TextBox 63" id="63"/>
          <p:cNvSpPr txBox="true"/>
          <p:nvPr/>
        </p:nvSpPr>
        <p:spPr>
          <a:xfrm rot="0">
            <a:off x="3356790" y="8993242"/>
            <a:ext cx="2842809" cy="247650"/>
          </a:xfrm>
          <a:prstGeom prst="rect">
            <a:avLst/>
          </a:prstGeom>
        </p:spPr>
        <p:txBody>
          <a:bodyPr anchor="t" rtlCol="false" tIns="0" lIns="0" bIns="0" rIns="0">
            <a:spAutoFit/>
          </a:bodyPr>
          <a:lstStyle/>
          <a:p>
            <a:pPr algn="l">
              <a:lnSpc>
                <a:spcPts val="2205"/>
              </a:lnSpc>
            </a:pPr>
            <a:r>
              <a:rPr lang="en-US" sz="900" spc="29">
                <a:solidFill>
                  <a:srgbClr val="4D4D4F"/>
                </a:solidFill>
                <a:latin typeface="Open Sans"/>
                <a:ea typeface="Open Sans"/>
                <a:cs typeface="Open Sans"/>
                <a:sym typeface="Open Sans"/>
              </a:rPr>
              <a:t>TITLE</a:t>
            </a:r>
          </a:p>
        </p:txBody>
      </p:sp>
      <p:sp>
        <p:nvSpPr>
          <p:cNvPr name="TextBox 64" id="64"/>
          <p:cNvSpPr txBox="true"/>
          <p:nvPr/>
        </p:nvSpPr>
        <p:spPr>
          <a:xfrm rot="0">
            <a:off x="3352765" y="9368301"/>
            <a:ext cx="3921863" cy="694817"/>
          </a:xfrm>
          <a:prstGeom prst="rect">
            <a:avLst/>
          </a:prstGeom>
        </p:spPr>
        <p:txBody>
          <a:bodyPr anchor="t" rtlCol="false" tIns="0" lIns="0" bIns="0" rIns="0">
            <a:spAutoFit/>
          </a:bodyPr>
          <a:lstStyle/>
          <a:p>
            <a:pPr algn="just" marL="172720" indent="-86360" lvl="1">
              <a:lnSpc>
                <a:spcPts val="1463"/>
              </a:lnSpc>
              <a:buFont typeface="Arial"/>
              <a:buChar char="•"/>
            </a:pPr>
            <a:r>
              <a:rPr lang="en-US" sz="799" spc="26">
                <a:solidFill>
                  <a:srgbClr val="4D4D4F"/>
                </a:solidFill>
                <a:latin typeface="Open Sans"/>
                <a:ea typeface="Open Sans"/>
                <a:cs typeface="Open Sans"/>
                <a:sym typeface="Open Sans"/>
              </a:rPr>
              <a:t>Achievements</a:t>
            </a:r>
          </a:p>
          <a:p>
            <a:pPr algn="just" marL="172720" indent="-86360" lvl="1">
              <a:lnSpc>
                <a:spcPts val="1463"/>
              </a:lnSpc>
              <a:buFont typeface="Arial"/>
              <a:buChar char="•"/>
            </a:pPr>
            <a:r>
              <a:rPr lang="en-US" sz="799" spc="26">
                <a:solidFill>
                  <a:srgbClr val="4D4D4F"/>
                </a:solidFill>
                <a:latin typeface="Open Sans"/>
                <a:ea typeface="Open Sans"/>
                <a:cs typeface="Open Sans"/>
                <a:sym typeface="Open Sans"/>
              </a:rPr>
              <a:t>Responsibilities</a:t>
            </a:r>
          </a:p>
          <a:p>
            <a:pPr algn="just" marL="172720" indent="-86360" lvl="1">
              <a:lnSpc>
                <a:spcPts val="1463"/>
              </a:lnSpc>
              <a:buFont typeface="Arial"/>
              <a:buChar char="•"/>
            </a:pPr>
            <a:r>
              <a:rPr lang="en-US" sz="799" spc="26">
                <a:solidFill>
                  <a:srgbClr val="4D4D4F"/>
                </a:solidFill>
                <a:latin typeface="Open Sans"/>
                <a:ea typeface="Open Sans"/>
                <a:cs typeface="Open Sans"/>
                <a:sym typeface="Open Sans"/>
              </a:rPr>
              <a:t>Responsibilities</a:t>
            </a:r>
          </a:p>
          <a:p>
            <a:pPr algn="just" marL="172720" indent="-86360" lvl="1">
              <a:lnSpc>
                <a:spcPts val="1463"/>
              </a:lnSpc>
              <a:buFont typeface="Arial"/>
              <a:buChar char="•"/>
            </a:pPr>
            <a:r>
              <a:rPr lang="en-US" sz="799" spc="26">
                <a:solidFill>
                  <a:srgbClr val="4D4D4F"/>
                </a:solidFill>
                <a:latin typeface="Open Sans"/>
                <a:ea typeface="Open Sans"/>
                <a:cs typeface="Open Sans"/>
                <a:sym typeface="Open Sans"/>
              </a:rPr>
              <a:t>Responsibilities</a:t>
            </a:r>
          </a:p>
        </p:txBody>
      </p:sp>
      <p:sp>
        <p:nvSpPr>
          <p:cNvPr name="TextBox 65" id="65"/>
          <p:cNvSpPr txBox="true"/>
          <p:nvPr/>
        </p:nvSpPr>
        <p:spPr>
          <a:xfrm rot="0">
            <a:off x="5878441" y="7919341"/>
            <a:ext cx="1396187" cy="247650"/>
          </a:xfrm>
          <a:prstGeom prst="rect">
            <a:avLst/>
          </a:prstGeom>
        </p:spPr>
        <p:txBody>
          <a:bodyPr anchor="t" rtlCol="false" tIns="0" lIns="0" bIns="0" rIns="0">
            <a:spAutoFit/>
          </a:bodyPr>
          <a:lstStyle/>
          <a:p>
            <a:pPr algn="r">
              <a:lnSpc>
                <a:spcPts val="2205"/>
              </a:lnSpc>
            </a:pPr>
            <a:r>
              <a:rPr lang="en-US" sz="900" i="true" spc="29">
                <a:solidFill>
                  <a:srgbClr val="4D4D4F"/>
                </a:solidFill>
                <a:latin typeface="Open Sans Italics"/>
                <a:ea typeface="Open Sans Italics"/>
                <a:cs typeface="Open Sans Italics"/>
                <a:sym typeface="Open Sans Italics"/>
              </a:rPr>
              <a:t>dates</a:t>
            </a:r>
          </a:p>
        </p:txBody>
      </p:sp>
      <p:sp>
        <p:nvSpPr>
          <p:cNvPr name="TextBox 66" id="66"/>
          <p:cNvSpPr txBox="true"/>
          <p:nvPr/>
        </p:nvSpPr>
        <p:spPr>
          <a:xfrm rot="0">
            <a:off x="5820733" y="8947031"/>
            <a:ext cx="1396187" cy="247650"/>
          </a:xfrm>
          <a:prstGeom prst="rect">
            <a:avLst/>
          </a:prstGeom>
        </p:spPr>
        <p:txBody>
          <a:bodyPr anchor="t" rtlCol="false" tIns="0" lIns="0" bIns="0" rIns="0">
            <a:spAutoFit/>
          </a:bodyPr>
          <a:lstStyle/>
          <a:p>
            <a:pPr algn="r">
              <a:lnSpc>
                <a:spcPts val="2205"/>
              </a:lnSpc>
            </a:pPr>
            <a:r>
              <a:rPr lang="en-US" sz="900" i="true" spc="29">
                <a:solidFill>
                  <a:srgbClr val="4D4D4F"/>
                </a:solidFill>
                <a:latin typeface="Open Sans Italics"/>
                <a:ea typeface="Open Sans Italics"/>
                <a:cs typeface="Open Sans Italics"/>
                <a:sym typeface="Open Sans Italics"/>
              </a:rPr>
              <a:t>dates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DAGY4_hc0p0</dc:identifier>
  <dcterms:modified xsi:type="dcterms:W3CDTF">2011-08-01T06:04:30Z</dcterms:modified>
  <cp:revision>1</cp:revision>
  <dc:title>NAME SURNAME</dc:title>
</cp:coreProperties>
</file>